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80" r:id="rId3"/>
    <p:sldId id="259" r:id="rId4"/>
    <p:sldId id="282" r:id="rId5"/>
    <p:sldId id="283" r:id="rId6"/>
    <p:sldId id="281" r:id="rId7"/>
    <p:sldId id="269" r:id="rId8"/>
    <p:sldId id="266" r:id="rId9"/>
  </p:sldIdLst>
  <p:sldSz cx="12192000" cy="6858000"/>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9201" autoAdjust="0"/>
  </p:normalViewPr>
  <p:slideViewPr>
    <p:cSldViewPr snapToGrid="0">
      <p:cViewPr varScale="1">
        <p:scale>
          <a:sx n="53" d="100"/>
          <a:sy n="53" d="100"/>
        </p:scale>
        <p:origin x="1140"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fp2\Data_Fusie\Milieu_en_natuur\Klimaat%20en%20energie\2.%20Duurzame%20mobiliteit\Deelwagens\Cambio%20communicatie\Gebruik%20Cambio.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nl-BE" sz="1800"/>
              <a:t>Evolutie Cambio 2018-2023</a:t>
            </a:r>
          </a:p>
        </c:rich>
      </c:tx>
      <c:layout>
        <c:manualLayout>
          <c:xMode val="edge"/>
          <c:yMode val="edge"/>
          <c:x val="0.27713439905269388"/>
          <c:y val="5.6737606757965922E-2"/>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nl-BE"/>
        </a:p>
      </c:txPr>
    </c:title>
    <c:autoTitleDeleted val="0"/>
    <c:plotArea>
      <c:layout/>
      <c:lineChart>
        <c:grouping val="standard"/>
        <c:varyColors val="0"/>
        <c:ser>
          <c:idx val="0"/>
          <c:order val="0"/>
          <c:tx>
            <c:strRef>
              <c:f>'2018-2023'!$D$1</c:f>
              <c:strCache>
                <c:ptCount val="1"/>
                <c:pt idx="0">
                  <c:v>Kilometer</c:v>
                </c:pt>
              </c:strCache>
            </c:strRef>
          </c:tx>
          <c:spPr>
            <a:ln w="28575" cap="rnd">
              <a:solidFill>
                <a:schemeClr val="accent1"/>
              </a:solidFill>
              <a:round/>
            </a:ln>
            <a:effectLst/>
          </c:spPr>
          <c:marker>
            <c:symbol val="none"/>
          </c:marker>
          <c:cat>
            <c:numRef>
              <c:f>'2018-2023'!$A$2:$A$7</c:f>
              <c:numCache>
                <c:formatCode>General</c:formatCode>
                <c:ptCount val="6"/>
                <c:pt idx="0">
                  <c:v>2018</c:v>
                </c:pt>
                <c:pt idx="1">
                  <c:v>2019</c:v>
                </c:pt>
                <c:pt idx="2">
                  <c:v>2020</c:v>
                </c:pt>
                <c:pt idx="3">
                  <c:v>2021</c:v>
                </c:pt>
                <c:pt idx="4">
                  <c:v>2022</c:v>
                </c:pt>
                <c:pt idx="5">
                  <c:v>2023</c:v>
                </c:pt>
              </c:numCache>
            </c:numRef>
          </c:cat>
          <c:val>
            <c:numRef>
              <c:f>'2018-2023'!$D$2:$D$7</c:f>
              <c:numCache>
                <c:formatCode>General</c:formatCode>
                <c:ptCount val="6"/>
                <c:pt idx="0">
                  <c:v>51284</c:v>
                </c:pt>
                <c:pt idx="1">
                  <c:v>89960</c:v>
                </c:pt>
                <c:pt idx="2">
                  <c:v>73454</c:v>
                </c:pt>
                <c:pt idx="3">
                  <c:v>105452</c:v>
                </c:pt>
                <c:pt idx="4">
                  <c:v>160305</c:v>
                </c:pt>
                <c:pt idx="5">
                  <c:v>209865</c:v>
                </c:pt>
              </c:numCache>
            </c:numRef>
          </c:val>
          <c:smooth val="0"/>
          <c:extLst>
            <c:ext xmlns:c16="http://schemas.microsoft.com/office/drawing/2014/chart" uri="{C3380CC4-5D6E-409C-BE32-E72D297353CC}">
              <c16:uniqueId val="{00000000-DB55-4150-8BFA-B8265EFC647B}"/>
            </c:ext>
          </c:extLst>
        </c:ser>
        <c:dLbls>
          <c:showLegendKey val="0"/>
          <c:showVal val="0"/>
          <c:showCatName val="0"/>
          <c:showSerName val="0"/>
          <c:showPercent val="0"/>
          <c:showBubbleSize val="0"/>
        </c:dLbls>
        <c:marker val="1"/>
        <c:smooth val="0"/>
        <c:axId val="814524607"/>
        <c:axId val="814550527"/>
      </c:lineChart>
      <c:lineChart>
        <c:grouping val="standard"/>
        <c:varyColors val="0"/>
        <c:ser>
          <c:idx val="1"/>
          <c:order val="1"/>
          <c:tx>
            <c:strRef>
              <c:f>'2018-2023'!$G$1</c:f>
              <c:strCache>
                <c:ptCount val="1"/>
                <c:pt idx="0">
                  <c:v>Actieve gebruikers</c:v>
                </c:pt>
              </c:strCache>
            </c:strRef>
          </c:tx>
          <c:spPr>
            <a:ln w="28575" cap="rnd">
              <a:solidFill>
                <a:schemeClr val="accent2"/>
              </a:solidFill>
              <a:round/>
            </a:ln>
            <a:effectLst/>
          </c:spPr>
          <c:marker>
            <c:symbol val="none"/>
          </c:marker>
          <c:val>
            <c:numRef>
              <c:f>'2018-2023'!$G$2:$G$7</c:f>
              <c:numCache>
                <c:formatCode>General</c:formatCode>
                <c:ptCount val="6"/>
                <c:pt idx="0">
                  <c:v>107</c:v>
                </c:pt>
                <c:pt idx="1">
                  <c:v>164</c:v>
                </c:pt>
                <c:pt idx="2">
                  <c:v>148</c:v>
                </c:pt>
                <c:pt idx="3">
                  <c:v>176</c:v>
                </c:pt>
                <c:pt idx="4">
                  <c:v>260</c:v>
                </c:pt>
                <c:pt idx="5">
                  <c:v>368</c:v>
                </c:pt>
              </c:numCache>
            </c:numRef>
          </c:val>
          <c:smooth val="0"/>
          <c:extLst>
            <c:ext xmlns:c16="http://schemas.microsoft.com/office/drawing/2014/chart" uri="{C3380CC4-5D6E-409C-BE32-E72D297353CC}">
              <c16:uniqueId val="{00000001-DB55-4150-8BFA-B8265EFC647B}"/>
            </c:ext>
          </c:extLst>
        </c:ser>
        <c:dLbls>
          <c:showLegendKey val="0"/>
          <c:showVal val="0"/>
          <c:showCatName val="0"/>
          <c:showSerName val="0"/>
          <c:showPercent val="0"/>
          <c:showBubbleSize val="0"/>
        </c:dLbls>
        <c:marker val="1"/>
        <c:smooth val="0"/>
        <c:axId val="545731807"/>
        <c:axId val="814554367"/>
      </c:lineChart>
      <c:catAx>
        <c:axId val="8145246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BE"/>
          </a:p>
        </c:txPr>
        <c:crossAx val="814550527"/>
        <c:crosses val="autoZero"/>
        <c:auto val="1"/>
        <c:lblAlgn val="ctr"/>
        <c:lblOffset val="100"/>
        <c:noMultiLvlLbl val="0"/>
      </c:catAx>
      <c:valAx>
        <c:axId val="81455052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BE"/>
          </a:p>
        </c:txPr>
        <c:crossAx val="814524607"/>
        <c:crosses val="autoZero"/>
        <c:crossBetween val="between"/>
      </c:valAx>
      <c:valAx>
        <c:axId val="814554367"/>
        <c:scaling>
          <c:orientation val="minMax"/>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BE"/>
          </a:p>
        </c:txPr>
        <c:crossAx val="545731807"/>
        <c:crosses val="max"/>
        <c:crossBetween val="between"/>
      </c:valAx>
      <c:catAx>
        <c:axId val="545731807"/>
        <c:scaling>
          <c:orientation val="minMax"/>
        </c:scaling>
        <c:delete val="1"/>
        <c:axPos val="b"/>
        <c:majorTickMark val="out"/>
        <c:minorTickMark val="none"/>
        <c:tickLblPos val="nextTo"/>
        <c:crossAx val="814554367"/>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nl-B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B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2.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13.jpeg"/><Relationship Id="rId1" Type="http://schemas.openxmlformats.org/officeDocument/2006/relationships/image" Target="../media/image12.jpeg"/><Relationship Id="rId6" Type="http://schemas.openxmlformats.org/officeDocument/2006/relationships/image" Target="../media/image17.jpeg"/><Relationship Id="rId5" Type="http://schemas.openxmlformats.org/officeDocument/2006/relationships/image" Target="../media/image16.jpeg"/><Relationship Id="rId10" Type="http://schemas.openxmlformats.org/officeDocument/2006/relationships/image" Target="../media/image21.jpeg"/><Relationship Id="rId4" Type="http://schemas.openxmlformats.org/officeDocument/2006/relationships/image" Target="../media/image15.jpeg"/><Relationship Id="rId9" Type="http://schemas.openxmlformats.org/officeDocument/2006/relationships/image" Target="../media/image20.jpeg"/></Relationships>
</file>

<file path=ppt/diagrams/_rels/drawing2.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13.jpeg"/><Relationship Id="rId1" Type="http://schemas.openxmlformats.org/officeDocument/2006/relationships/image" Target="../media/image12.jpeg"/><Relationship Id="rId6" Type="http://schemas.openxmlformats.org/officeDocument/2006/relationships/image" Target="../media/image17.jpeg"/><Relationship Id="rId5" Type="http://schemas.openxmlformats.org/officeDocument/2006/relationships/image" Target="../media/image16.jpeg"/><Relationship Id="rId10" Type="http://schemas.openxmlformats.org/officeDocument/2006/relationships/image" Target="../media/image21.jpeg"/><Relationship Id="rId4" Type="http://schemas.openxmlformats.org/officeDocument/2006/relationships/image" Target="../media/image15.jpeg"/><Relationship Id="rId9" Type="http://schemas.openxmlformats.org/officeDocument/2006/relationships/image" Target="../media/image20.jpe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77D042-73A6-4E3B-9451-718702370F0C}" type="doc">
      <dgm:prSet loTypeId="urn:microsoft.com/office/officeart/2009/layout/CircleArrowProcess" loCatId="process" qsTypeId="urn:microsoft.com/office/officeart/2005/8/quickstyle/simple1" qsCatId="simple" csTypeId="urn:microsoft.com/office/officeart/2005/8/colors/colorful5" csCatId="colorful" phldr="1"/>
      <dgm:spPr/>
    </dgm:pt>
    <dgm:pt modelId="{10490F53-CCFB-47B4-B01F-6EDEA20E3A4D}">
      <dgm:prSet phldrT="[Tekst]" custT="1"/>
      <dgm:spPr/>
      <dgm:t>
        <a:bodyPr/>
        <a:lstStyle/>
        <a:p>
          <a:r>
            <a:rPr lang="nl-BE" sz="1400" b="1" dirty="0"/>
            <a:t>Burgemeesters-convenant</a:t>
          </a:r>
        </a:p>
      </dgm:t>
    </dgm:pt>
    <dgm:pt modelId="{25E9C7D3-4BCE-44FA-AF40-FF77A3143B7C}" type="parTrans" cxnId="{EACDFFAF-F800-4CEC-94F1-F91B4DE7BF48}">
      <dgm:prSet/>
      <dgm:spPr/>
      <dgm:t>
        <a:bodyPr/>
        <a:lstStyle/>
        <a:p>
          <a:endParaRPr lang="nl-BE" sz="3600" b="1"/>
        </a:p>
      </dgm:t>
    </dgm:pt>
    <dgm:pt modelId="{5843C7D0-7D34-42AA-8CEE-F573A79D382B}" type="sibTrans" cxnId="{EACDFFAF-F800-4CEC-94F1-F91B4DE7BF48}">
      <dgm:prSet/>
      <dgm:spPr/>
      <dgm:t>
        <a:bodyPr/>
        <a:lstStyle/>
        <a:p>
          <a:endParaRPr lang="nl-BE" sz="3600" b="1"/>
        </a:p>
      </dgm:t>
    </dgm:pt>
    <dgm:pt modelId="{504C070E-9E7C-4004-88D4-116D86E37E9E}">
      <dgm:prSet phldrT="[Tekst]" custT="1"/>
      <dgm:spPr/>
      <dgm:t>
        <a:bodyPr/>
        <a:lstStyle/>
        <a:p>
          <a:r>
            <a:rPr lang="nl-BE" sz="1400" b="1" dirty="0"/>
            <a:t>Klimaatplan</a:t>
          </a:r>
        </a:p>
      </dgm:t>
    </dgm:pt>
    <dgm:pt modelId="{92E6571D-02EA-4824-8EA1-DE623977CD1F}" type="parTrans" cxnId="{F1FA3E05-616A-47DE-BA36-C61CCA0348DF}">
      <dgm:prSet/>
      <dgm:spPr/>
      <dgm:t>
        <a:bodyPr/>
        <a:lstStyle/>
        <a:p>
          <a:endParaRPr lang="nl-BE" sz="3600" b="1"/>
        </a:p>
      </dgm:t>
    </dgm:pt>
    <dgm:pt modelId="{BA0F6326-342D-4076-B231-014CFFD3FFAB}" type="sibTrans" cxnId="{F1FA3E05-616A-47DE-BA36-C61CCA0348DF}">
      <dgm:prSet/>
      <dgm:spPr/>
      <dgm:t>
        <a:bodyPr/>
        <a:lstStyle/>
        <a:p>
          <a:endParaRPr lang="nl-BE" sz="3600" b="1"/>
        </a:p>
      </dgm:t>
    </dgm:pt>
    <dgm:pt modelId="{7140E442-300A-495B-8CC8-2B8D27A18E5E}">
      <dgm:prSet phldrT="[Tekst]" custT="1"/>
      <dgm:spPr/>
      <dgm:t>
        <a:bodyPr/>
        <a:lstStyle/>
        <a:p>
          <a:r>
            <a:rPr lang="nl-BE" sz="1400" b="1" dirty="0"/>
            <a:t>Klimaatpact</a:t>
          </a:r>
        </a:p>
      </dgm:t>
    </dgm:pt>
    <dgm:pt modelId="{B24B7E1F-C9A1-4ED2-888A-016EAE1958AF}" type="parTrans" cxnId="{5667F3A2-39ED-43F3-8B3B-61EB104145AA}">
      <dgm:prSet/>
      <dgm:spPr/>
      <dgm:t>
        <a:bodyPr/>
        <a:lstStyle/>
        <a:p>
          <a:endParaRPr lang="nl-BE" sz="3600" b="1"/>
        </a:p>
      </dgm:t>
    </dgm:pt>
    <dgm:pt modelId="{102DBD62-F784-45FA-AF81-15AFCEBA568E}" type="sibTrans" cxnId="{5667F3A2-39ED-43F3-8B3B-61EB104145AA}">
      <dgm:prSet/>
      <dgm:spPr/>
      <dgm:t>
        <a:bodyPr/>
        <a:lstStyle/>
        <a:p>
          <a:endParaRPr lang="nl-BE" sz="3600" b="1"/>
        </a:p>
      </dgm:t>
    </dgm:pt>
    <dgm:pt modelId="{4245202D-47C1-40DC-B1A7-2F1ED32BD8DF}">
      <dgm:prSet phldrT="[Tekst]" custT="1"/>
      <dgm:spPr/>
      <dgm:t>
        <a:bodyPr/>
        <a:lstStyle/>
        <a:p>
          <a:r>
            <a:rPr lang="nl-BE" sz="1400" b="1" dirty="0"/>
            <a:t>Klimaatneutraal Deinze</a:t>
          </a:r>
        </a:p>
      </dgm:t>
    </dgm:pt>
    <dgm:pt modelId="{22FDD786-240F-4558-849F-B289B4B37E81}" type="parTrans" cxnId="{DD00CE38-9D15-4FE2-8A87-D83EAD989679}">
      <dgm:prSet/>
      <dgm:spPr/>
      <dgm:t>
        <a:bodyPr/>
        <a:lstStyle/>
        <a:p>
          <a:endParaRPr lang="nl-BE" sz="3600" b="1"/>
        </a:p>
      </dgm:t>
    </dgm:pt>
    <dgm:pt modelId="{10EFB7F8-AF15-4BAE-A4BF-2802E9A023B0}" type="sibTrans" cxnId="{DD00CE38-9D15-4FE2-8A87-D83EAD989679}">
      <dgm:prSet/>
      <dgm:spPr/>
      <dgm:t>
        <a:bodyPr/>
        <a:lstStyle/>
        <a:p>
          <a:endParaRPr lang="nl-BE" sz="3600" b="1"/>
        </a:p>
      </dgm:t>
    </dgm:pt>
    <dgm:pt modelId="{D18ACC9B-02B4-4233-9951-8D21012E448B}" type="pres">
      <dgm:prSet presAssocID="{CF77D042-73A6-4E3B-9451-718702370F0C}" presName="Name0" presStyleCnt="0">
        <dgm:presLayoutVars>
          <dgm:chMax val="7"/>
          <dgm:chPref val="7"/>
          <dgm:dir/>
          <dgm:animLvl val="lvl"/>
        </dgm:presLayoutVars>
      </dgm:prSet>
      <dgm:spPr/>
    </dgm:pt>
    <dgm:pt modelId="{D892C336-E64F-47B2-9E3D-CEA7D0BBF776}" type="pres">
      <dgm:prSet presAssocID="{10490F53-CCFB-47B4-B01F-6EDEA20E3A4D}" presName="Accent1" presStyleCnt="0"/>
      <dgm:spPr/>
    </dgm:pt>
    <dgm:pt modelId="{AD59FE6A-8E8E-44A4-8DB9-FBC1E34C024F}" type="pres">
      <dgm:prSet presAssocID="{10490F53-CCFB-47B4-B01F-6EDEA20E3A4D}" presName="Accent" presStyleLbl="node1" presStyleIdx="0" presStyleCnt="4"/>
      <dgm:spPr/>
    </dgm:pt>
    <dgm:pt modelId="{A85F0D7C-A528-4FC6-A5BC-631F59295AA3}" type="pres">
      <dgm:prSet presAssocID="{10490F53-CCFB-47B4-B01F-6EDEA20E3A4D}" presName="Parent1" presStyleLbl="revTx" presStyleIdx="0" presStyleCnt="4">
        <dgm:presLayoutVars>
          <dgm:chMax val="1"/>
          <dgm:chPref val="1"/>
          <dgm:bulletEnabled val="1"/>
        </dgm:presLayoutVars>
      </dgm:prSet>
      <dgm:spPr/>
    </dgm:pt>
    <dgm:pt modelId="{A582CFBB-A32B-43ED-A2CC-CCB78A1A4DF5}" type="pres">
      <dgm:prSet presAssocID="{504C070E-9E7C-4004-88D4-116D86E37E9E}" presName="Accent2" presStyleCnt="0"/>
      <dgm:spPr/>
    </dgm:pt>
    <dgm:pt modelId="{4D6939BB-2E9B-4030-9327-840929BEAB48}" type="pres">
      <dgm:prSet presAssocID="{504C070E-9E7C-4004-88D4-116D86E37E9E}" presName="Accent" presStyleLbl="node1" presStyleIdx="1" presStyleCnt="4"/>
      <dgm:spPr/>
    </dgm:pt>
    <dgm:pt modelId="{44F4EEBE-90C3-4578-B71F-9776CA63A127}" type="pres">
      <dgm:prSet presAssocID="{504C070E-9E7C-4004-88D4-116D86E37E9E}" presName="Parent2" presStyleLbl="revTx" presStyleIdx="1" presStyleCnt="4">
        <dgm:presLayoutVars>
          <dgm:chMax val="1"/>
          <dgm:chPref val="1"/>
          <dgm:bulletEnabled val="1"/>
        </dgm:presLayoutVars>
      </dgm:prSet>
      <dgm:spPr/>
    </dgm:pt>
    <dgm:pt modelId="{CE87C9B2-4765-4F53-949C-BD808DF79585}" type="pres">
      <dgm:prSet presAssocID="{7140E442-300A-495B-8CC8-2B8D27A18E5E}" presName="Accent3" presStyleCnt="0"/>
      <dgm:spPr/>
    </dgm:pt>
    <dgm:pt modelId="{C7F24316-9047-4B8D-A0CA-B9D583E71471}" type="pres">
      <dgm:prSet presAssocID="{7140E442-300A-495B-8CC8-2B8D27A18E5E}" presName="Accent" presStyleLbl="node1" presStyleIdx="2" presStyleCnt="4"/>
      <dgm:spPr/>
    </dgm:pt>
    <dgm:pt modelId="{44BFCC53-8459-43B0-B0D3-E30B6372BFB6}" type="pres">
      <dgm:prSet presAssocID="{7140E442-300A-495B-8CC8-2B8D27A18E5E}" presName="Parent3" presStyleLbl="revTx" presStyleIdx="2" presStyleCnt="4">
        <dgm:presLayoutVars>
          <dgm:chMax val="1"/>
          <dgm:chPref val="1"/>
          <dgm:bulletEnabled val="1"/>
        </dgm:presLayoutVars>
      </dgm:prSet>
      <dgm:spPr/>
    </dgm:pt>
    <dgm:pt modelId="{4F5E8618-F707-449E-A741-52130A59718B}" type="pres">
      <dgm:prSet presAssocID="{4245202D-47C1-40DC-B1A7-2F1ED32BD8DF}" presName="Accent4" presStyleCnt="0"/>
      <dgm:spPr/>
    </dgm:pt>
    <dgm:pt modelId="{03B439E5-9F28-4FE5-859F-C2B822458548}" type="pres">
      <dgm:prSet presAssocID="{4245202D-47C1-40DC-B1A7-2F1ED32BD8DF}" presName="Accent" presStyleLbl="node1" presStyleIdx="3" presStyleCnt="4"/>
      <dgm:spPr/>
    </dgm:pt>
    <dgm:pt modelId="{B1152C93-955B-4C83-B41B-EAA6C53FA2CD}" type="pres">
      <dgm:prSet presAssocID="{4245202D-47C1-40DC-B1A7-2F1ED32BD8DF}" presName="Parent4" presStyleLbl="revTx" presStyleIdx="3" presStyleCnt="4" custScaleX="115870">
        <dgm:presLayoutVars>
          <dgm:chMax val="1"/>
          <dgm:chPref val="1"/>
          <dgm:bulletEnabled val="1"/>
        </dgm:presLayoutVars>
      </dgm:prSet>
      <dgm:spPr/>
    </dgm:pt>
  </dgm:ptLst>
  <dgm:cxnLst>
    <dgm:cxn modelId="{F1FA3E05-616A-47DE-BA36-C61CCA0348DF}" srcId="{CF77D042-73A6-4E3B-9451-718702370F0C}" destId="{504C070E-9E7C-4004-88D4-116D86E37E9E}" srcOrd="1" destOrd="0" parTransId="{92E6571D-02EA-4824-8EA1-DE623977CD1F}" sibTransId="{BA0F6326-342D-4076-B231-014CFFD3FFAB}"/>
    <dgm:cxn modelId="{63018618-7286-4148-90D8-59C836C59D9C}" type="presOf" srcId="{CF77D042-73A6-4E3B-9451-718702370F0C}" destId="{D18ACC9B-02B4-4233-9951-8D21012E448B}" srcOrd="0" destOrd="0" presId="urn:microsoft.com/office/officeart/2009/layout/CircleArrowProcess"/>
    <dgm:cxn modelId="{DD00CE38-9D15-4FE2-8A87-D83EAD989679}" srcId="{CF77D042-73A6-4E3B-9451-718702370F0C}" destId="{4245202D-47C1-40DC-B1A7-2F1ED32BD8DF}" srcOrd="3" destOrd="0" parTransId="{22FDD786-240F-4558-849F-B289B4B37E81}" sibTransId="{10EFB7F8-AF15-4BAE-A4BF-2802E9A023B0}"/>
    <dgm:cxn modelId="{5E894267-3EF6-4A63-8AF7-6F0B5F09B2E7}" type="presOf" srcId="{7140E442-300A-495B-8CC8-2B8D27A18E5E}" destId="{44BFCC53-8459-43B0-B0D3-E30B6372BFB6}" srcOrd="0" destOrd="0" presId="urn:microsoft.com/office/officeart/2009/layout/CircleArrowProcess"/>
    <dgm:cxn modelId="{8533F24A-1052-4ABF-84D9-0A98A0CAC5F7}" type="presOf" srcId="{10490F53-CCFB-47B4-B01F-6EDEA20E3A4D}" destId="{A85F0D7C-A528-4FC6-A5BC-631F59295AA3}" srcOrd="0" destOrd="0" presId="urn:microsoft.com/office/officeart/2009/layout/CircleArrowProcess"/>
    <dgm:cxn modelId="{B74F6177-A32A-40BE-BDF9-EE2C039B9B13}" type="presOf" srcId="{4245202D-47C1-40DC-B1A7-2F1ED32BD8DF}" destId="{B1152C93-955B-4C83-B41B-EAA6C53FA2CD}" srcOrd="0" destOrd="0" presId="urn:microsoft.com/office/officeart/2009/layout/CircleArrowProcess"/>
    <dgm:cxn modelId="{5667F3A2-39ED-43F3-8B3B-61EB104145AA}" srcId="{CF77D042-73A6-4E3B-9451-718702370F0C}" destId="{7140E442-300A-495B-8CC8-2B8D27A18E5E}" srcOrd="2" destOrd="0" parTransId="{B24B7E1F-C9A1-4ED2-888A-016EAE1958AF}" sibTransId="{102DBD62-F784-45FA-AF81-15AFCEBA568E}"/>
    <dgm:cxn modelId="{EACDFFAF-F800-4CEC-94F1-F91B4DE7BF48}" srcId="{CF77D042-73A6-4E3B-9451-718702370F0C}" destId="{10490F53-CCFB-47B4-B01F-6EDEA20E3A4D}" srcOrd="0" destOrd="0" parTransId="{25E9C7D3-4BCE-44FA-AF40-FF77A3143B7C}" sibTransId="{5843C7D0-7D34-42AA-8CEE-F573A79D382B}"/>
    <dgm:cxn modelId="{EE32A2D2-34AF-4708-BD4F-F605A625644F}" type="presOf" srcId="{504C070E-9E7C-4004-88D4-116D86E37E9E}" destId="{44F4EEBE-90C3-4578-B71F-9776CA63A127}" srcOrd="0" destOrd="0" presId="urn:microsoft.com/office/officeart/2009/layout/CircleArrowProcess"/>
    <dgm:cxn modelId="{44518ECF-3CE7-40AC-AC1B-C8F9A0D82285}" type="presParOf" srcId="{D18ACC9B-02B4-4233-9951-8D21012E448B}" destId="{D892C336-E64F-47B2-9E3D-CEA7D0BBF776}" srcOrd="0" destOrd="0" presId="urn:microsoft.com/office/officeart/2009/layout/CircleArrowProcess"/>
    <dgm:cxn modelId="{D38DE87A-30D3-4001-AE3B-4CFC67112976}" type="presParOf" srcId="{D892C336-E64F-47B2-9E3D-CEA7D0BBF776}" destId="{AD59FE6A-8E8E-44A4-8DB9-FBC1E34C024F}" srcOrd="0" destOrd="0" presId="urn:microsoft.com/office/officeart/2009/layout/CircleArrowProcess"/>
    <dgm:cxn modelId="{A2B33964-E253-44AC-97F4-B91A46347CE2}" type="presParOf" srcId="{D18ACC9B-02B4-4233-9951-8D21012E448B}" destId="{A85F0D7C-A528-4FC6-A5BC-631F59295AA3}" srcOrd="1" destOrd="0" presId="urn:microsoft.com/office/officeart/2009/layout/CircleArrowProcess"/>
    <dgm:cxn modelId="{D6D36A1C-F828-4614-B5C9-D738DDC27DBC}" type="presParOf" srcId="{D18ACC9B-02B4-4233-9951-8D21012E448B}" destId="{A582CFBB-A32B-43ED-A2CC-CCB78A1A4DF5}" srcOrd="2" destOrd="0" presId="urn:microsoft.com/office/officeart/2009/layout/CircleArrowProcess"/>
    <dgm:cxn modelId="{7B3FA4DD-10AC-469D-A210-BB70A0707068}" type="presParOf" srcId="{A582CFBB-A32B-43ED-A2CC-CCB78A1A4DF5}" destId="{4D6939BB-2E9B-4030-9327-840929BEAB48}" srcOrd="0" destOrd="0" presId="urn:microsoft.com/office/officeart/2009/layout/CircleArrowProcess"/>
    <dgm:cxn modelId="{18F373AF-B791-47D8-92FF-5AEAA7AD28DA}" type="presParOf" srcId="{D18ACC9B-02B4-4233-9951-8D21012E448B}" destId="{44F4EEBE-90C3-4578-B71F-9776CA63A127}" srcOrd="3" destOrd="0" presId="urn:microsoft.com/office/officeart/2009/layout/CircleArrowProcess"/>
    <dgm:cxn modelId="{0A42DD9B-43ED-4B8B-9657-ACC080C36C19}" type="presParOf" srcId="{D18ACC9B-02B4-4233-9951-8D21012E448B}" destId="{CE87C9B2-4765-4F53-949C-BD808DF79585}" srcOrd="4" destOrd="0" presId="urn:microsoft.com/office/officeart/2009/layout/CircleArrowProcess"/>
    <dgm:cxn modelId="{EDE8A71F-B763-4548-9A34-6E2A4B4E3C09}" type="presParOf" srcId="{CE87C9B2-4765-4F53-949C-BD808DF79585}" destId="{C7F24316-9047-4B8D-A0CA-B9D583E71471}" srcOrd="0" destOrd="0" presId="urn:microsoft.com/office/officeart/2009/layout/CircleArrowProcess"/>
    <dgm:cxn modelId="{6D3A2110-E4C7-484D-BC3B-91EBDFC14289}" type="presParOf" srcId="{D18ACC9B-02B4-4233-9951-8D21012E448B}" destId="{44BFCC53-8459-43B0-B0D3-E30B6372BFB6}" srcOrd="5" destOrd="0" presId="urn:microsoft.com/office/officeart/2009/layout/CircleArrowProcess"/>
    <dgm:cxn modelId="{FE45C8FE-844F-4746-9593-AF858D7998FC}" type="presParOf" srcId="{D18ACC9B-02B4-4233-9951-8D21012E448B}" destId="{4F5E8618-F707-449E-A741-52130A59718B}" srcOrd="6" destOrd="0" presId="urn:microsoft.com/office/officeart/2009/layout/CircleArrowProcess"/>
    <dgm:cxn modelId="{5F9B24EB-CF7B-45E4-BE1D-5C24E826FC8E}" type="presParOf" srcId="{4F5E8618-F707-449E-A741-52130A59718B}" destId="{03B439E5-9F28-4FE5-859F-C2B822458548}" srcOrd="0" destOrd="0" presId="urn:microsoft.com/office/officeart/2009/layout/CircleArrowProcess"/>
    <dgm:cxn modelId="{C1587159-04A6-458A-9236-A040196E3995}" type="presParOf" srcId="{D18ACC9B-02B4-4233-9951-8D21012E448B}" destId="{B1152C93-955B-4C83-B41B-EAA6C53FA2CD}" srcOrd="7"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83C404A-E5EF-406D-9DF7-F720909A3A3F}"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nl-BE"/>
        </a:p>
      </dgm:t>
    </dgm:pt>
    <dgm:pt modelId="{A439C299-3253-43DD-8970-BFB9B39E6B3A}">
      <dgm:prSet phldrT="[Tekst]" custT="1"/>
      <dgm:spPr/>
      <dgm:t>
        <a:bodyPr/>
        <a:lstStyle/>
        <a:p>
          <a:r>
            <a:rPr lang="nl-BE" sz="1800" b="1" dirty="0">
              <a:solidFill>
                <a:schemeClr val="accent6"/>
              </a:solidFill>
              <a:latin typeface="+mj-lt"/>
            </a:rPr>
            <a:t>Duurzaam wonen</a:t>
          </a:r>
        </a:p>
      </dgm:t>
    </dgm:pt>
    <dgm:pt modelId="{1C6DF664-CD45-4062-91D5-F3378E6DAA3A}" type="parTrans" cxnId="{C4CCECCD-1ABF-4CA7-BDF2-8198F34F543A}">
      <dgm:prSet/>
      <dgm:spPr/>
      <dgm:t>
        <a:bodyPr/>
        <a:lstStyle/>
        <a:p>
          <a:endParaRPr lang="nl-BE" sz="2000" b="1">
            <a:solidFill>
              <a:schemeClr val="tx2"/>
            </a:solidFill>
            <a:latin typeface="+mj-lt"/>
          </a:endParaRPr>
        </a:p>
      </dgm:t>
    </dgm:pt>
    <dgm:pt modelId="{2744FF0F-9757-481B-96C3-8852399240F4}" type="sibTrans" cxnId="{C4CCECCD-1ABF-4CA7-BDF2-8198F34F543A}">
      <dgm:prSet/>
      <dgm:spPr/>
      <dgm:t>
        <a:bodyPr/>
        <a:lstStyle/>
        <a:p>
          <a:endParaRPr lang="nl-BE" sz="2000" b="1">
            <a:solidFill>
              <a:schemeClr val="tx2"/>
            </a:solidFill>
            <a:latin typeface="+mj-lt"/>
          </a:endParaRPr>
        </a:p>
      </dgm:t>
    </dgm:pt>
    <dgm:pt modelId="{7A43C6F3-04E7-423A-B53D-7EFEB5B9294B}">
      <dgm:prSet phldrT="[Tekst]" custT="1"/>
      <dgm:spPr/>
      <dgm:t>
        <a:bodyPr/>
        <a:lstStyle/>
        <a:p>
          <a:r>
            <a:rPr lang="nl-BE" sz="1800" b="1" dirty="0">
              <a:solidFill>
                <a:schemeClr val="accent4"/>
              </a:solidFill>
              <a:latin typeface="+mj-lt"/>
            </a:rPr>
            <a:t>Lokale economie</a:t>
          </a:r>
        </a:p>
      </dgm:t>
    </dgm:pt>
    <dgm:pt modelId="{EF48B2E4-A6B6-4CA9-87D0-690FFD827C6B}" type="parTrans" cxnId="{64914EE6-60CA-4E6E-A885-275186F5A094}">
      <dgm:prSet/>
      <dgm:spPr/>
      <dgm:t>
        <a:bodyPr/>
        <a:lstStyle/>
        <a:p>
          <a:endParaRPr lang="nl-BE" sz="2000" b="1">
            <a:solidFill>
              <a:schemeClr val="tx2"/>
            </a:solidFill>
            <a:latin typeface="+mj-lt"/>
          </a:endParaRPr>
        </a:p>
      </dgm:t>
    </dgm:pt>
    <dgm:pt modelId="{E7ADA84B-D9BC-4134-A7E1-13FAE261B7CF}" type="sibTrans" cxnId="{64914EE6-60CA-4E6E-A885-275186F5A094}">
      <dgm:prSet/>
      <dgm:spPr/>
      <dgm:t>
        <a:bodyPr/>
        <a:lstStyle/>
        <a:p>
          <a:endParaRPr lang="nl-BE" sz="2000" b="1">
            <a:solidFill>
              <a:schemeClr val="tx2"/>
            </a:solidFill>
            <a:latin typeface="+mj-lt"/>
          </a:endParaRPr>
        </a:p>
      </dgm:t>
    </dgm:pt>
    <dgm:pt modelId="{BDFE42A0-BA83-411F-B3EB-76FE69766B98}">
      <dgm:prSet phldrT="[Tekst]" custT="1"/>
      <dgm:spPr/>
      <dgm:t>
        <a:bodyPr/>
        <a:lstStyle/>
        <a:p>
          <a:r>
            <a:rPr lang="nl-BE" sz="1800" b="1" dirty="0">
              <a:solidFill>
                <a:srgbClr val="8BB525"/>
              </a:solidFill>
              <a:latin typeface="+mj-lt"/>
            </a:rPr>
            <a:t>Groen </a:t>
          </a:r>
        </a:p>
      </dgm:t>
    </dgm:pt>
    <dgm:pt modelId="{EE831F46-F177-4B02-8AB4-C8217B3A36BD}" type="parTrans" cxnId="{3F334F6E-5776-46F4-AC89-388F25C9C378}">
      <dgm:prSet/>
      <dgm:spPr/>
      <dgm:t>
        <a:bodyPr/>
        <a:lstStyle/>
        <a:p>
          <a:endParaRPr lang="nl-BE" sz="2000" b="1">
            <a:solidFill>
              <a:schemeClr val="tx2"/>
            </a:solidFill>
            <a:latin typeface="+mj-lt"/>
          </a:endParaRPr>
        </a:p>
      </dgm:t>
    </dgm:pt>
    <dgm:pt modelId="{D13FDA69-35DC-47CD-8B17-2076286F8E45}" type="sibTrans" cxnId="{3F334F6E-5776-46F4-AC89-388F25C9C378}">
      <dgm:prSet/>
      <dgm:spPr/>
      <dgm:t>
        <a:bodyPr/>
        <a:lstStyle/>
        <a:p>
          <a:endParaRPr lang="nl-BE" sz="2000" b="1">
            <a:solidFill>
              <a:schemeClr val="tx2"/>
            </a:solidFill>
            <a:latin typeface="+mj-lt"/>
          </a:endParaRPr>
        </a:p>
      </dgm:t>
    </dgm:pt>
    <dgm:pt modelId="{4C739D39-AAC4-4FB1-A9A6-3C23F1D9A976}">
      <dgm:prSet phldrT="[Tekst]" custT="1"/>
      <dgm:spPr/>
      <dgm:t>
        <a:bodyPr/>
        <a:lstStyle/>
        <a:p>
          <a:r>
            <a:rPr lang="nl-BE" sz="1800" b="1" dirty="0">
              <a:solidFill>
                <a:schemeClr val="accent3"/>
              </a:solidFill>
              <a:latin typeface="+mj-lt"/>
            </a:rPr>
            <a:t>Duurzame mobiliteit</a:t>
          </a:r>
        </a:p>
      </dgm:t>
    </dgm:pt>
    <dgm:pt modelId="{A56A60B7-BED3-44AA-9453-D0E95FE374EE}" type="parTrans" cxnId="{FCCF6E2F-000C-4454-985C-85863D744C99}">
      <dgm:prSet/>
      <dgm:spPr/>
      <dgm:t>
        <a:bodyPr/>
        <a:lstStyle/>
        <a:p>
          <a:endParaRPr lang="nl-BE" sz="2000" b="1">
            <a:solidFill>
              <a:schemeClr val="tx2"/>
            </a:solidFill>
            <a:latin typeface="+mj-lt"/>
          </a:endParaRPr>
        </a:p>
      </dgm:t>
    </dgm:pt>
    <dgm:pt modelId="{E44DD400-7AC1-4490-AA47-6B625E8F25DE}" type="sibTrans" cxnId="{FCCF6E2F-000C-4454-985C-85863D744C99}">
      <dgm:prSet/>
      <dgm:spPr/>
      <dgm:t>
        <a:bodyPr/>
        <a:lstStyle/>
        <a:p>
          <a:endParaRPr lang="nl-BE" sz="2000" b="1">
            <a:solidFill>
              <a:schemeClr val="tx2"/>
            </a:solidFill>
            <a:latin typeface="+mj-lt"/>
          </a:endParaRPr>
        </a:p>
      </dgm:t>
    </dgm:pt>
    <dgm:pt modelId="{8832044B-C20C-4BF4-A974-E1EA3DF5210E}">
      <dgm:prSet phldrT="[Tekst]" custT="1"/>
      <dgm:spPr/>
      <dgm:t>
        <a:bodyPr/>
        <a:lstStyle/>
        <a:p>
          <a:r>
            <a:rPr lang="nl-BE" sz="1800" b="1" dirty="0">
              <a:solidFill>
                <a:schemeClr val="accent2"/>
              </a:solidFill>
              <a:latin typeface="+mj-lt"/>
            </a:rPr>
            <a:t>Energieke land- en tuinbouw</a:t>
          </a:r>
        </a:p>
      </dgm:t>
    </dgm:pt>
    <dgm:pt modelId="{E260921B-E460-49A6-8D3B-7AF126A00B09}" type="parTrans" cxnId="{249499E2-D64E-4BF1-9966-31F4E610C082}">
      <dgm:prSet/>
      <dgm:spPr/>
      <dgm:t>
        <a:bodyPr/>
        <a:lstStyle/>
        <a:p>
          <a:endParaRPr lang="nl-BE" sz="2000" b="1">
            <a:solidFill>
              <a:schemeClr val="tx2"/>
            </a:solidFill>
            <a:latin typeface="+mj-lt"/>
          </a:endParaRPr>
        </a:p>
      </dgm:t>
    </dgm:pt>
    <dgm:pt modelId="{18E52BE4-8D1C-4BF0-BF9E-627197B2DBCA}" type="sibTrans" cxnId="{249499E2-D64E-4BF1-9966-31F4E610C082}">
      <dgm:prSet/>
      <dgm:spPr/>
      <dgm:t>
        <a:bodyPr/>
        <a:lstStyle/>
        <a:p>
          <a:endParaRPr lang="nl-BE" sz="2000" b="1">
            <a:solidFill>
              <a:schemeClr val="tx2"/>
            </a:solidFill>
            <a:latin typeface="+mj-lt"/>
          </a:endParaRPr>
        </a:p>
      </dgm:t>
    </dgm:pt>
    <dgm:pt modelId="{2E729D74-422F-4847-9D9E-3C175079E747}">
      <dgm:prSet phldrT="[Tekst]" custT="1"/>
      <dgm:spPr/>
      <dgm:t>
        <a:bodyPr/>
        <a:lstStyle/>
        <a:p>
          <a:r>
            <a:rPr lang="nl-BE" sz="1800" b="1" dirty="0">
              <a:solidFill>
                <a:schemeClr val="accent1"/>
              </a:solidFill>
              <a:latin typeface="+mj-lt"/>
            </a:rPr>
            <a:t>Hernieuwbare energie en collectieve warmte</a:t>
          </a:r>
        </a:p>
      </dgm:t>
    </dgm:pt>
    <dgm:pt modelId="{7A02C4E7-4FD9-4765-A1AD-1366AE99CD0D}" type="parTrans" cxnId="{397A24D5-ED15-463B-94C9-2116DDFCB171}">
      <dgm:prSet/>
      <dgm:spPr/>
      <dgm:t>
        <a:bodyPr/>
        <a:lstStyle/>
        <a:p>
          <a:endParaRPr lang="nl-BE" sz="2000" b="1">
            <a:solidFill>
              <a:schemeClr val="tx2"/>
            </a:solidFill>
            <a:latin typeface="+mj-lt"/>
          </a:endParaRPr>
        </a:p>
      </dgm:t>
    </dgm:pt>
    <dgm:pt modelId="{490F4B8A-457B-479D-8B5A-AA7FB10E332F}" type="sibTrans" cxnId="{397A24D5-ED15-463B-94C9-2116DDFCB171}">
      <dgm:prSet/>
      <dgm:spPr/>
      <dgm:t>
        <a:bodyPr/>
        <a:lstStyle/>
        <a:p>
          <a:endParaRPr lang="nl-BE" sz="2000" b="1">
            <a:solidFill>
              <a:schemeClr val="tx2"/>
            </a:solidFill>
            <a:latin typeface="+mj-lt"/>
          </a:endParaRPr>
        </a:p>
      </dgm:t>
    </dgm:pt>
    <dgm:pt modelId="{C348D0EE-CE2B-431E-9451-3D915185C32B}">
      <dgm:prSet phldrT="[Tekst]" custT="1"/>
      <dgm:spPr/>
      <dgm:t>
        <a:bodyPr/>
        <a:lstStyle/>
        <a:p>
          <a:r>
            <a:rPr lang="nl-BE" sz="1800" b="1" dirty="0">
              <a:solidFill>
                <a:schemeClr val="tx1"/>
              </a:solidFill>
              <a:latin typeface="+mj-lt"/>
            </a:rPr>
            <a:t>De Klimaatreflex</a:t>
          </a:r>
        </a:p>
      </dgm:t>
    </dgm:pt>
    <dgm:pt modelId="{12F9C273-EEFD-49C1-9428-C64EA84CBF03}" type="parTrans" cxnId="{FCD1A816-C3B7-45DF-AB2A-1A55982F25FB}">
      <dgm:prSet/>
      <dgm:spPr/>
      <dgm:t>
        <a:bodyPr/>
        <a:lstStyle/>
        <a:p>
          <a:endParaRPr lang="nl-BE" sz="2000"/>
        </a:p>
      </dgm:t>
    </dgm:pt>
    <dgm:pt modelId="{C2DACB9E-6282-40C2-883C-7A705F7E2510}" type="sibTrans" cxnId="{FCD1A816-C3B7-45DF-AB2A-1A55982F25FB}">
      <dgm:prSet/>
      <dgm:spPr/>
      <dgm:t>
        <a:bodyPr/>
        <a:lstStyle/>
        <a:p>
          <a:endParaRPr lang="nl-BE" sz="2000"/>
        </a:p>
      </dgm:t>
    </dgm:pt>
    <dgm:pt modelId="{B048FC6D-A86B-4200-BB94-AE051BB6BFD3}">
      <dgm:prSet phldrT="[Tekst]" custT="1"/>
      <dgm:spPr/>
      <dgm:t>
        <a:bodyPr/>
        <a:lstStyle/>
        <a:p>
          <a:r>
            <a:rPr lang="nl-BE" sz="1800" b="1" dirty="0">
              <a:solidFill>
                <a:schemeClr val="bg2"/>
              </a:solidFill>
              <a:latin typeface="+mj-lt"/>
            </a:rPr>
            <a:t>Water</a:t>
          </a:r>
        </a:p>
      </dgm:t>
    </dgm:pt>
    <dgm:pt modelId="{5F21F59F-80C9-42A2-A405-D026F7BB84F8}" type="parTrans" cxnId="{F3237AB8-DAC9-4C5B-885B-1CA706E855B0}">
      <dgm:prSet/>
      <dgm:spPr/>
      <dgm:t>
        <a:bodyPr/>
        <a:lstStyle/>
        <a:p>
          <a:endParaRPr lang="nl-BE" sz="2000"/>
        </a:p>
      </dgm:t>
    </dgm:pt>
    <dgm:pt modelId="{7E0EFE09-C216-4519-8AAC-0A6E6CD8C551}" type="sibTrans" cxnId="{F3237AB8-DAC9-4C5B-885B-1CA706E855B0}">
      <dgm:prSet/>
      <dgm:spPr/>
      <dgm:t>
        <a:bodyPr/>
        <a:lstStyle/>
        <a:p>
          <a:endParaRPr lang="nl-BE" sz="2000"/>
        </a:p>
      </dgm:t>
    </dgm:pt>
    <dgm:pt modelId="{2CD691F2-355A-4097-A906-AD03E64AA2E4}">
      <dgm:prSet phldrT="[Tekst]" custT="1"/>
      <dgm:spPr/>
      <dgm:t>
        <a:bodyPr/>
        <a:lstStyle/>
        <a:p>
          <a:r>
            <a:rPr lang="nl-BE" sz="1800" b="1" dirty="0">
              <a:solidFill>
                <a:schemeClr val="accent5"/>
              </a:solidFill>
              <a:latin typeface="+mj-lt"/>
            </a:rPr>
            <a:t>Stedelijke voorbeeldfunctie</a:t>
          </a:r>
        </a:p>
      </dgm:t>
    </dgm:pt>
    <dgm:pt modelId="{22EFB3BE-84B7-48A1-A5A9-8B7B8029C83E}" type="sibTrans" cxnId="{D5E94A42-3878-4410-AB07-832C9A6D63C6}">
      <dgm:prSet/>
      <dgm:spPr/>
      <dgm:t>
        <a:bodyPr/>
        <a:lstStyle/>
        <a:p>
          <a:endParaRPr lang="nl-BE" sz="2000" b="1">
            <a:solidFill>
              <a:schemeClr val="tx2"/>
            </a:solidFill>
            <a:latin typeface="+mj-lt"/>
          </a:endParaRPr>
        </a:p>
      </dgm:t>
    </dgm:pt>
    <dgm:pt modelId="{BE02EA01-7F83-4027-A3AF-CE0143D416AF}" type="parTrans" cxnId="{D5E94A42-3878-4410-AB07-832C9A6D63C6}">
      <dgm:prSet/>
      <dgm:spPr/>
      <dgm:t>
        <a:bodyPr/>
        <a:lstStyle/>
        <a:p>
          <a:endParaRPr lang="nl-BE" sz="2000" b="1">
            <a:solidFill>
              <a:schemeClr val="tx2"/>
            </a:solidFill>
            <a:latin typeface="+mj-lt"/>
          </a:endParaRPr>
        </a:p>
      </dgm:t>
    </dgm:pt>
    <dgm:pt modelId="{DC2E5611-7375-4027-8349-6D7EB3C1C32A}">
      <dgm:prSet phldrT="[Tekst]" custT="1"/>
      <dgm:spPr/>
      <dgm:t>
        <a:bodyPr/>
        <a:lstStyle/>
        <a:p>
          <a:r>
            <a:rPr lang="nl-BE" sz="1800" b="1" dirty="0">
              <a:solidFill>
                <a:schemeClr val="tx2"/>
              </a:solidFill>
              <a:latin typeface="+mj-lt"/>
            </a:rPr>
            <a:t>Duurzame (voedsel)consumptie</a:t>
          </a:r>
        </a:p>
      </dgm:t>
    </dgm:pt>
    <dgm:pt modelId="{129FA75A-8464-41DD-BB65-051E8F2BDE1B}" type="parTrans" cxnId="{9533DB5C-9A70-44CD-B566-E29F82775A88}">
      <dgm:prSet/>
      <dgm:spPr/>
      <dgm:t>
        <a:bodyPr/>
        <a:lstStyle/>
        <a:p>
          <a:endParaRPr lang="nl-BE" sz="2000"/>
        </a:p>
      </dgm:t>
    </dgm:pt>
    <dgm:pt modelId="{D2BDFE12-C78F-4EEB-8AD4-B4775C2577E2}" type="sibTrans" cxnId="{9533DB5C-9A70-44CD-B566-E29F82775A88}">
      <dgm:prSet/>
      <dgm:spPr/>
      <dgm:t>
        <a:bodyPr/>
        <a:lstStyle/>
        <a:p>
          <a:endParaRPr lang="nl-BE" sz="2000"/>
        </a:p>
      </dgm:t>
    </dgm:pt>
    <dgm:pt modelId="{799A7968-57A7-48DD-9D0C-825609CEC5E8}" type="pres">
      <dgm:prSet presAssocID="{F83C404A-E5EF-406D-9DF7-F720909A3A3F}" presName="Name0" presStyleCnt="0">
        <dgm:presLayoutVars>
          <dgm:dir/>
          <dgm:resizeHandles val="exact"/>
        </dgm:presLayoutVars>
      </dgm:prSet>
      <dgm:spPr/>
    </dgm:pt>
    <dgm:pt modelId="{6BB097BC-98DA-44C0-A73F-DE62D5759609}" type="pres">
      <dgm:prSet presAssocID="{A439C299-3253-43DD-8970-BFB9B39E6B3A}" presName="compNode" presStyleCnt="0"/>
      <dgm:spPr/>
    </dgm:pt>
    <dgm:pt modelId="{798ED671-D5A2-4B87-82CC-B3910D09A015}" type="pres">
      <dgm:prSet presAssocID="{A439C299-3253-43DD-8970-BFB9B39E6B3A}" presName="pictRect" presStyleLbl="node1" presStyleIdx="0" presStyleCnt="10" custLinFactNeighborX="875" custLinFactNeighborY="3728"/>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44000" b="-44000"/>
          </a:stretch>
        </a:blipFill>
      </dgm:spPr>
    </dgm:pt>
    <dgm:pt modelId="{A4559427-7EFC-42E3-804A-202CC13908F4}" type="pres">
      <dgm:prSet presAssocID="{A439C299-3253-43DD-8970-BFB9B39E6B3A}" presName="textRect" presStyleLbl="revTx" presStyleIdx="0" presStyleCnt="10">
        <dgm:presLayoutVars>
          <dgm:bulletEnabled val="1"/>
        </dgm:presLayoutVars>
      </dgm:prSet>
      <dgm:spPr/>
    </dgm:pt>
    <dgm:pt modelId="{620F9817-4756-404C-841A-DB2193DD9D9D}" type="pres">
      <dgm:prSet presAssocID="{2744FF0F-9757-481B-96C3-8852399240F4}" presName="sibTrans" presStyleLbl="sibTrans2D1" presStyleIdx="0" presStyleCnt="0"/>
      <dgm:spPr/>
    </dgm:pt>
    <dgm:pt modelId="{DE09F58A-4208-48D7-9057-467D145413D5}" type="pres">
      <dgm:prSet presAssocID="{7A43C6F3-04E7-423A-B53D-7EFEB5B9294B}" presName="compNode" presStyleCnt="0"/>
      <dgm:spPr/>
    </dgm:pt>
    <dgm:pt modelId="{5F54EC08-A731-433F-8427-FD2A41B64A93}" type="pres">
      <dgm:prSet presAssocID="{7A43C6F3-04E7-423A-B53D-7EFEB5B9294B}" presName="pictRect" presStyleLbl="node1" presStyleIdx="1" presStyleCnt="10" custLinFactNeighborX="2613" custLinFactNeighborY="3728"/>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2000" r="-2000"/>
          </a:stretch>
        </a:blipFill>
      </dgm:spPr>
    </dgm:pt>
    <dgm:pt modelId="{4B6F3416-DAE8-4094-A508-BAC5B73F8B9A}" type="pres">
      <dgm:prSet presAssocID="{7A43C6F3-04E7-423A-B53D-7EFEB5B9294B}" presName="textRect" presStyleLbl="revTx" presStyleIdx="1" presStyleCnt="10">
        <dgm:presLayoutVars>
          <dgm:bulletEnabled val="1"/>
        </dgm:presLayoutVars>
      </dgm:prSet>
      <dgm:spPr/>
    </dgm:pt>
    <dgm:pt modelId="{25DE3615-1695-4686-B8CB-B632F00B7401}" type="pres">
      <dgm:prSet presAssocID="{E7ADA84B-D9BC-4134-A7E1-13FAE261B7CF}" presName="sibTrans" presStyleLbl="sibTrans2D1" presStyleIdx="0" presStyleCnt="0"/>
      <dgm:spPr/>
    </dgm:pt>
    <dgm:pt modelId="{D351B640-EA80-4DB0-85C0-69B1131F6836}" type="pres">
      <dgm:prSet presAssocID="{2CD691F2-355A-4097-A906-AD03E64AA2E4}" presName="compNode" presStyleCnt="0"/>
      <dgm:spPr/>
    </dgm:pt>
    <dgm:pt modelId="{1C969D11-40FC-4BA2-BC16-4CF14C79D7EE}" type="pres">
      <dgm:prSet presAssocID="{2CD691F2-355A-4097-A906-AD03E64AA2E4}" presName="pictRect" presStyleLbl="node1" presStyleIdx="2" presStyleCnt="10" custLinFactNeighborX="6321" custLinFactNeighborY="3728"/>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t="-44000" b="-44000"/>
          </a:stretch>
        </a:blipFill>
      </dgm:spPr>
    </dgm:pt>
    <dgm:pt modelId="{AB5C321F-8CB4-4AF0-B1BD-DEABA79F1AE9}" type="pres">
      <dgm:prSet presAssocID="{2CD691F2-355A-4097-A906-AD03E64AA2E4}" presName="textRect" presStyleLbl="revTx" presStyleIdx="2" presStyleCnt="10">
        <dgm:presLayoutVars>
          <dgm:bulletEnabled val="1"/>
        </dgm:presLayoutVars>
      </dgm:prSet>
      <dgm:spPr/>
    </dgm:pt>
    <dgm:pt modelId="{C951A2E4-91D0-4E5B-8D65-BF463A707A4B}" type="pres">
      <dgm:prSet presAssocID="{22EFB3BE-84B7-48A1-A5A9-8B7B8029C83E}" presName="sibTrans" presStyleLbl="sibTrans2D1" presStyleIdx="0" presStyleCnt="0"/>
      <dgm:spPr/>
    </dgm:pt>
    <dgm:pt modelId="{A3652168-A298-43FD-83A9-3BD9AA843EAA}" type="pres">
      <dgm:prSet presAssocID="{DC2E5611-7375-4027-8349-6D7EB3C1C32A}" presName="compNode" presStyleCnt="0"/>
      <dgm:spPr/>
    </dgm:pt>
    <dgm:pt modelId="{C2153246-3032-40E4-A9CA-698155868A10}" type="pres">
      <dgm:prSet presAssocID="{DC2E5611-7375-4027-8349-6D7EB3C1C32A}" presName="pictRect" presStyleLbl="node1" presStyleIdx="3" presStyleCnt="10" custLinFactNeighborX="2615" custLinFactNeighborY="3728"/>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2000" r="-2000"/>
          </a:stretch>
        </a:blipFill>
      </dgm:spPr>
    </dgm:pt>
    <dgm:pt modelId="{A4E984CB-71C7-424D-AB12-E376654EB1E0}" type="pres">
      <dgm:prSet presAssocID="{DC2E5611-7375-4027-8349-6D7EB3C1C32A}" presName="textRect" presStyleLbl="revTx" presStyleIdx="3" presStyleCnt="10" custScaleX="131145">
        <dgm:presLayoutVars>
          <dgm:bulletEnabled val="1"/>
        </dgm:presLayoutVars>
      </dgm:prSet>
      <dgm:spPr/>
    </dgm:pt>
    <dgm:pt modelId="{9D59ED12-5115-4646-A535-0361FBF0FFB6}" type="pres">
      <dgm:prSet presAssocID="{D2BDFE12-C78F-4EEB-8AD4-B4775C2577E2}" presName="sibTrans" presStyleLbl="sibTrans2D1" presStyleIdx="0" presStyleCnt="0"/>
      <dgm:spPr/>
    </dgm:pt>
    <dgm:pt modelId="{4BAEC08B-B1B6-4235-B796-354847850C86}" type="pres">
      <dgm:prSet presAssocID="{BDFE42A0-BA83-411F-B3EB-76FE69766B98}" presName="compNode" presStyleCnt="0"/>
      <dgm:spPr/>
    </dgm:pt>
    <dgm:pt modelId="{957E23BE-B27C-4561-AA1F-B84058C6057A}" type="pres">
      <dgm:prSet presAssocID="{BDFE42A0-BA83-411F-B3EB-76FE69766B98}" presName="pictRect" presStyleLbl="node1" presStyleIdx="4" presStyleCnt="10" custLinFactNeighborY="3728"/>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t="-44000" b="-44000"/>
          </a:stretch>
        </a:blipFill>
      </dgm:spPr>
    </dgm:pt>
    <dgm:pt modelId="{78D0473C-304B-4F5E-BFA0-66202BF2DF46}" type="pres">
      <dgm:prSet presAssocID="{BDFE42A0-BA83-411F-B3EB-76FE69766B98}" presName="textRect" presStyleLbl="revTx" presStyleIdx="4" presStyleCnt="10">
        <dgm:presLayoutVars>
          <dgm:bulletEnabled val="1"/>
        </dgm:presLayoutVars>
      </dgm:prSet>
      <dgm:spPr/>
    </dgm:pt>
    <dgm:pt modelId="{5E37499C-F267-4D44-B28F-0E102DCF7E23}" type="pres">
      <dgm:prSet presAssocID="{D13FDA69-35DC-47CD-8B17-2076286F8E45}" presName="sibTrans" presStyleLbl="sibTrans2D1" presStyleIdx="0" presStyleCnt="0"/>
      <dgm:spPr/>
    </dgm:pt>
    <dgm:pt modelId="{8502D667-E6A5-4DDF-BF8D-0D85AB032666}" type="pres">
      <dgm:prSet presAssocID="{4C739D39-AAC4-4FB1-A9A6-3C23F1D9A976}" presName="compNode" presStyleCnt="0"/>
      <dgm:spPr/>
    </dgm:pt>
    <dgm:pt modelId="{98102012-41B2-4C28-84B7-685F6B2479CD}" type="pres">
      <dgm:prSet presAssocID="{4C739D39-AAC4-4FB1-A9A6-3C23F1D9A976}" presName="pictRect" presStyleLbl="node1" presStyleIdx="5" presStyleCnt="10" custLinFactNeighborX="-16280" custLinFactNeighborY="-1517"/>
      <dgm:spPr>
        <a:blipFill>
          <a:blip xmlns:r="http://schemas.openxmlformats.org/officeDocument/2006/relationships" r:embed="rId6" cstate="print">
            <a:extLst>
              <a:ext uri="{28A0092B-C50C-407E-A947-70E740481C1C}">
                <a14:useLocalDpi xmlns:a14="http://schemas.microsoft.com/office/drawing/2010/main" val="0"/>
              </a:ext>
            </a:extLst>
          </a:blip>
          <a:srcRect/>
          <a:stretch>
            <a:fillRect l="-2000" r="-2000"/>
          </a:stretch>
        </a:blipFill>
      </dgm:spPr>
    </dgm:pt>
    <dgm:pt modelId="{07A6DCF7-F23E-4208-83FB-24BEAD0C5870}" type="pres">
      <dgm:prSet presAssocID="{4C739D39-AAC4-4FB1-A9A6-3C23F1D9A976}" presName="textRect" presStyleLbl="revTx" presStyleIdx="5" presStyleCnt="10" custLinFactNeighborX="-15212">
        <dgm:presLayoutVars>
          <dgm:bulletEnabled val="1"/>
        </dgm:presLayoutVars>
      </dgm:prSet>
      <dgm:spPr/>
    </dgm:pt>
    <dgm:pt modelId="{DAB7020B-655C-4D53-98F7-D0E461218D62}" type="pres">
      <dgm:prSet presAssocID="{E44DD400-7AC1-4490-AA47-6B625E8F25DE}" presName="sibTrans" presStyleLbl="sibTrans2D1" presStyleIdx="0" presStyleCnt="0"/>
      <dgm:spPr/>
    </dgm:pt>
    <dgm:pt modelId="{D8B0ECA4-C31C-48DF-9A9C-FA17C2A4B60B}" type="pres">
      <dgm:prSet presAssocID="{8832044B-C20C-4BF4-A974-E1EA3DF5210E}" presName="compNode" presStyleCnt="0"/>
      <dgm:spPr/>
    </dgm:pt>
    <dgm:pt modelId="{9927AB1F-E0D9-46F0-80BD-286ED0DBABF9}" type="pres">
      <dgm:prSet presAssocID="{8832044B-C20C-4BF4-A974-E1EA3DF5210E}" presName="pictRect" presStyleLbl="node1" presStyleIdx="6" presStyleCnt="10" custLinFactNeighborX="-13801" custLinFactNeighborY="-759"/>
      <dgm:spPr>
        <a:blipFill>
          <a:blip xmlns:r="http://schemas.openxmlformats.org/officeDocument/2006/relationships" r:embed="rId7" cstate="print">
            <a:extLst>
              <a:ext uri="{28A0092B-C50C-407E-A947-70E740481C1C}">
                <a14:useLocalDpi xmlns:a14="http://schemas.microsoft.com/office/drawing/2010/main" val="0"/>
              </a:ext>
            </a:extLst>
          </a:blip>
          <a:srcRect/>
          <a:stretch>
            <a:fillRect l="-2000" r="-2000"/>
          </a:stretch>
        </a:blipFill>
      </dgm:spPr>
    </dgm:pt>
    <dgm:pt modelId="{60643300-F56C-448B-B788-50D83C393F52}" type="pres">
      <dgm:prSet presAssocID="{8832044B-C20C-4BF4-A974-E1EA3DF5210E}" presName="textRect" presStyleLbl="revTx" presStyleIdx="6" presStyleCnt="10" custLinFactNeighborX="-12815">
        <dgm:presLayoutVars>
          <dgm:bulletEnabled val="1"/>
        </dgm:presLayoutVars>
      </dgm:prSet>
      <dgm:spPr/>
    </dgm:pt>
    <dgm:pt modelId="{A90EB1AE-E447-4D3D-B42F-7C96143ACA01}" type="pres">
      <dgm:prSet presAssocID="{18E52BE4-8D1C-4BF0-BF9E-627197B2DBCA}" presName="sibTrans" presStyleLbl="sibTrans2D1" presStyleIdx="0" presStyleCnt="0"/>
      <dgm:spPr/>
    </dgm:pt>
    <dgm:pt modelId="{F182A512-1032-4DBA-8C16-D3AA0E890BEA}" type="pres">
      <dgm:prSet presAssocID="{2E729D74-422F-4847-9D9E-3C175079E747}" presName="compNode" presStyleCnt="0"/>
      <dgm:spPr/>
    </dgm:pt>
    <dgm:pt modelId="{79249579-1B1B-46E5-B159-0689C55F9F6D}" type="pres">
      <dgm:prSet presAssocID="{2E729D74-422F-4847-9D9E-3C175079E747}" presName="pictRect" presStyleLbl="node1" presStyleIdx="7" presStyleCnt="10" custLinFactNeighborX="-5563"/>
      <dgm:spPr>
        <a:blipFill>
          <a:blip xmlns:r="http://schemas.openxmlformats.org/officeDocument/2006/relationships" r:embed="rId8" cstate="print">
            <a:extLst>
              <a:ext uri="{28A0092B-C50C-407E-A947-70E740481C1C}">
                <a14:useLocalDpi xmlns:a14="http://schemas.microsoft.com/office/drawing/2010/main" val="0"/>
              </a:ext>
            </a:extLst>
          </a:blip>
          <a:srcRect/>
          <a:stretch>
            <a:fillRect t="-4000" b="-4000"/>
          </a:stretch>
        </a:blipFill>
      </dgm:spPr>
    </dgm:pt>
    <dgm:pt modelId="{66AB75C3-E7BF-43B6-8C72-FC2F14A24DAD}" type="pres">
      <dgm:prSet presAssocID="{2E729D74-422F-4847-9D9E-3C175079E747}" presName="textRect" presStyleLbl="revTx" presStyleIdx="7" presStyleCnt="10" custLinFactNeighborX="-9608">
        <dgm:presLayoutVars>
          <dgm:bulletEnabled val="1"/>
        </dgm:presLayoutVars>
      </dgm:prSet>
      <dgm:spPr/>
    </dgm:pt>
    <dgm:pt modelId="{636506EF-E02C-4742-B26B-2EF65106AF35}" type="pres">
      <dgm:prSet presAssocID="{490F4B8A-457B-479D-8B5A-AA7FB10E332F}" presName="sibTrans" presStyleLbl="sibTrans2D1" presStyleIdx="0" presStyleCnt="0"/>
      <dgm:spPr/>
    </dgm:pt>
    <dgm:pt modelId="{711DE30D-FA26-4FF2-8856-ADC97CD0CEDF}" type="pres">
      <dgm:prSet presAssocID="{C348D0EE-CE2B-431E-9451-3D915185C32B}" presName="compNode" presStyleCnt="0"/>
      <dgm:spPr/>
    </dgm:pt>
    <dgm:pt modelId="{4230BA1A-DB26-4808-9F1F-9D048B6019D1}" type="pres">
      <dgm:prSet presAssocID="{C348D0EE-CE2B-431E-9451-3D915185C32B}" presName="pictRect" presStyleLbl="node1" presStyleIdx="8" presStyleCnt="10" custLinFactNeighborX="3899" custLinFactNeighborY="759"/>
      <dgm:spPr>
        <a:blipFill>
          <a:blip xmlns:r="http://schemas.openxmlformats.org/officeDocument/2006/relationships" r:embed="rId9" cstate="print">
            <a:extLst>
              <a:ext uri="{28A0092B-C50C-407E-A947-70E740481C1C}">
                <a14:useLocalDpi xmlns:a14="http://schemas.microsoft.com/office/drawing/2010/main" val="0"/>
              </a:ext>
            </a:extLst>
          </a:blip>
          <a:srcRect/>
          <a:stretch>
            <a:fillRect l="-11000" r="-11000"/>
          </a:stretch>
        </a:blipFill>
      </dgm:spPr>
    </dgm:pt>
    <dgm:pt modelId="{1B8373B7-C2C1-4025-95F0-1156FD6F4765}" type="pres">
      <dgm:prSet presAssocID="{C348D0EE-CE2B-431E-9451-3D915185C32B}" presName="textRect" presStyleLbl="revTx" presStyleIdx="8" presStyleCnt="10">
        <dgm:presLayoutVars>
          <dgm:bulletEnabled val="1"/>
        </dgm:presLayoutVars>
      </dgm:prSet>
      <dgm:spPr/>
    </dgm:pt>
    <dgm:pt modelId="{00405A9B-A42C-41EA-867A-2A7FF68AB812}" type="pres">
      <dgm:prSet presAssocID="{C2DACB9E-6282-40C2-883C-7A705F7E2510}" presName="sibTrans" presStyleLbl="sibTrans2D1" presStyleIdx="0" presStyleCnt="0"/>
      <dgm:spPr/>
    </dgm:pt>
    <dgm:pt modelId="{D0E68D4C-9987-404C-9B48-CC1A2F82B745}" type="pres">
      <dgm:prSet presAssocID="{B048FC6D-A86B-4200-BB94-AE051BB6BFD3}" presName="compNode" presStyleCnt="0"/>
      <dgm:spPr/>
    </dgm:pt>
    <dgm:pt modelId="{C8A12694-1DA9-4C67-80DC-39EBDB27816A}" type="pres">
      <dgm:prSet presAssocID="{B048FC6D-A86B-4200-BB94-AE051BB6BFD3}" presName="pictRect" presStyleLbl="node1" presStyleIdx="9" presStyleCnt="10" custLinFactNeighborX="16224" custLinFactNeighborY="1516"/>
      <dgm:spPr>
        <a:blipFill>
          <a:blip xmlns:r="http://schemas.openxmlformats.org/officeDocument/2006/relationships" r:embed="rId10" cstate="print">
            <a:extLst>
              <a:ext uri="{28A0092B-C50C-407E-A947-70E740481C1C}">
                <a14:useLocalDpi xmlns:a14="http://schemas.microsoft.com/office/drawing/2010/main" val="0"/>
              </a:ext>
            </a:extLst>
          </a:blip>
          <a:srcRect/>
          <a:stretch>
            <a:fillRect l="-2000" r="-2000"/>
          </a:stretch>
        </a:blipFill>
      </dgm:spPr>
    </dgm:pt>
    <dgm:pt modelId="{C0CABF90-C966-487A-A085-5AA0314E1981}" type="pres">
      <dgm:prSet presAssocID="{B048FC6D-A86B-4200-BB94-AE051BB6BFD3}" presName="textRect" presStyleLbl="revTx" presStyleIdx="9" presStyleCnt="10" custLinFactNeighborX="16224">
        <dgm:presLayoutVars>
          <dgm:bulletEnabled val="1"/>
        </dgm:presLayoutVars>
      </dgm:prSet>
      <dgm:spPr/>
    </dgm:pt>
  </dgm:ptLst>
  <dgm:cxnLst>
    <dgm:cxn modelId="{36AA7610-3906-4E87-A9D4-4CBB246DA68D}" type="presOf" srcId="{E7ADA84B-D9BC-4134-A7E1-13FAE261B7CF}" destId="{25DE3615-1695-4686-B8CB-B632F00B7401}" srcOrd="0" destOrd="0" presId="urn:microsoft.com/office/officeart/2005/8/layout/pList1"/>
    <dgm:cxn modelId="{033B9011-BEF4-439C-ADD4-9B0A4D12E8C5}" type="presOf" srcId="{A439C299-3253-43DD-8970-BFB9B39E6B3A}" destId="{A4559427-7EFC-42E3-804A-202CC13908F4}" srcOrd="0" destOrd="0" presId="urn:microsoft.com/office/officeart/2005/8/layout/pList1"/>
    <dgm:cxn modelId="{F5906714-A2C0-433F-81C6-6AC31AAA9ED6}" type="presOf" srcId="{C348D0EE-CE2B-431E-9451-3D915185C32B}" destId="{1B8373B7-C2C1-4025-95F0-1156FD6F4765}" srcOrd="0" destOrd="0" presId="urn:microsoft.com/office/officeart/2005/8/layout/pList1"/>
    <dgm:cxn modelId="{FCD1A816-C3B7-45DF-AB2A-1A55982F25FB}" srcId="{F83C404A-E5EF-406D-9DF7-F720909A3A3F}" destId="{C348D0EE-CE2B-431E-9451-3D915185C32B}" srcOrd="8" destOrd="0" parTransId="{12F9C273-EEFD-49C1-9428-C64EA84CBF03}" sibTransId="{C2DACB9E-6282-40C2-883C-7A705F7E2510}"/>
    <dgm:cxn modelId="{DDE29B2B-8309-41C3-9F94-0B784A26EC44}" type="presOf" srcId="{8832044B-C20C-4BF4-A974-E1EA3DF5210E}" destId="{60643300-F56C-448B-B788-50D83C393F52}" srcOrd="0" destOrd="0" presId="urn:microsoft.com/office/officeart/2005/8/layout/pList1"/>
    <dgm:cxn modelId="{9CA01B2C-064F-4C27-A7AD-44BD70C4F981}" type="presOf" srcId="{2CD691F2-355A-4097-A906-AD03E64AA2E4}" destId="{AB5C321F-8CB4-4AF0-B1BD-DEABA79F1AE9}" srcOrd="0" destOrd="0" presId="urn:microsoft.com/office/officeart/2005/8/layout/pList1"/>
    <dgm:cxn modelId="{FCCF6E2F-000C-4454-985C-85863D744C99}" srcId="{F83C404A-E5EF-406D-9DF7-F720909A3A3F}" destId="{4C739D39-AAC4-4FB1-A9A6-3C23F1D9A976}" srcOrd="5" destOrd="0" parTransId="{A56A60B7-BED3-44AA-9453-D0E95FE374EE}" sibTransId="{E44DD400-7AC1-4490-AA47-6B625E8F25DE}"/>
    <dgm:cxn modelId="{31E48236-0A70-4634-871A-E9BD6F16EF46}" type="presOf" srcId="{D2BDFE12-C78F-4EEB-8AD4-B4775C2577E2}" destId="{9D59ED12-5115-4646-A535-0361FBF0FFB6}" srcOrd="0" destOrd="0" presId="urn:microsoft.com/office/officeart/2005/8/layout/pList1"/>
    <dgm:cxn modelId="{02DBFE37-0EB8-4C57-B313-4F5DC807295B}" type="presOf" srcId="{C2DACB9E-6282-40C2-883C-7A705F7E2510}" destId="{00405A9B-A42C-41EA-867A-2A7FF68AB812}" srcOrd="0" destOrd="0" presId="urn:microsoft.com/office/officeart/2005/8/layout/pList1"/>
    <dgm:cxn modelId="{9533DB5C-9A70-44CD-B566-E29F82775A88}" srcId="{F83C404A-E5EF-406D-9DF7-F720909A3A3F}" destId="{DC2E5611-7375-4027-8349-6D7EB3C1C32A}" srcOrd="3" destOrd="0" parTransId="{129FA75A-8464-41DD-BB65-051E8F2BDE1B}" sibTransId="{D2BDFE12-C78F-4EEB-8AD4-B4775C2577E2}"/>
    <dgm:cxn modelId="{C869FE5D-3C38-4407-A5D8-D97B26AF1220}" type="presOf" srcId="{18E52BE4-8D1C-4BF0-BF9E-627197B2DBCA}" destId="{A90EB1AE-E447-4D3D-B42F-7C96143ACA01}" srcOrd="0" destOrd="0" presId="urn:microsoft.com/office/officeart/2005/8/layout/pList1"/>
    <dgm:cxn modelId="{D5E94A42-3878-4410-AB07-832C9A6D63C6}" srcId="{F83C404A-E5EF-406D-9DF7-F720909A3A3F}" destId="{2CD691F2-355A-4097-A906-AD03E64AA2E4}" srcOrd="2" destOrd="0" parTransId="{BE02EA01-7F83-4027-A3AF-CE0143D416AF}" sibTransId="{22EFB3BE-84B7-48A1-A5A9-8B7B8029C83E}"/>
    <dgm:cxn modelId="{9DFCB964-5C8D-41FF-A687-D0612274370D}" type="presOf" srcId="{E44DD400-7AC1-4490-AA47-6B625E8F25DE}" destId="{DAB7020B-655C-4D53-98F7-D0E461218D62}" srcOrd="0" destOrd="0" presId="urn:microsoft.com/office/officeart/2005/8/layout/pList1"/>
    <dgm:cxn modelId="{FF371E66-A68E-4ED7-B22F-A49C5BE14A55}" type="presOf" srcId="{BDFE42A0-BA83-411F-B3EB-76FE69766B98}" destId="{78D0473C-304B-4F5E-BFA0-66202BF2DF46}" srcOrd="0" destOrd="0" presId="urn:microsoft.com/office/officeart/2005/8/layout/pList1"/>
    <dgm:cxn modelId="{3F334F6E-5776-46F4-AC89-388F25C9C378}" srcId="{F83C404A-E5EF-406D-9DF7-F720909A3A3F}" destId="{BDFE42A0-BA83-411F-B3EB-76FE69766B98}" srcOrd="4" destOrd="0" parTransId="{EE831F46-F177-4B02-8AB4-C8217B3A36BD}" sibTransId="{D13FDA69-35DC-47CD-8B17-2076286F8E45}"/>
    <dgm:cxn modelId="{EE122B6F-65A3-49B6-A420-C4FDFAFCEFE1}" type="presOf" srcId="{4C739D39-AAC4-4FB1-A9A6-3C23F1D9A976}" destId="{07A6DCF7-F23E-4208-83FB-24BEAD0C5870}" srcOrd="0" destOrd="0" presId="urn:microsoft.com/office/officeart/2005/8/layout/pList1"/>
    <dgm:cxn modelId="{852A0A7B-0036-4315-8D1E-2A7B4AD91249}" type="presOf" srcId="{B048FC6D-A86B-4200-BB94-AE051BB6BFD3}" destId="{C0CABF90-C966-487A-A085-5AA0314E1981}" srcOrd="0" destOrd="0" presId="urn:microsoft.com/office/officeart/2005/8/layout/pList1"/>
    <dgm:cxn modelId="{88DF258B-9982-4063-AEEF-D6DA7E084377}" type="presOf" srcId="{DC2E5611-7375-4027-8349-6D7EB3C1C32A}" destId="{A4E984CB-71C7-424D-AB12-E376654EB1E0}" srcOrd="0" destOrd="0" presId="urn:microsoft.com/office/officeart/2005/8/layout/pList1"/>
    <dgm:cxn modelId="{34BC7D95-6513-434E-911D-08212B7EBB19}" type="presOf" srcId="{D13FDA69-35DC-47CD-8B17-2076286F8E45}" destId="{5E37499C-F267-4D44-B28F-0E102DCF7E23}" srcOrd="0" destOrd="0" presId="urn:microsoft.com/office/officeart/2005/8/layout/pList1"/>
    <dgm:cxn modelId="{FCE5D5A0-21E6-460F-863B-91BB3461F2D9}" type="presOf" srcId="{2E729D74-422F-4847-9D9E-3C175079E747}" destId="{66AB75C3-E7BF-43B6-8C72-FC2F14A24DAD}" srcOrd="0" destOrd="0" presId="urn:microsoft.com/office/officeart/2005/8/layout/pList1"/>
    <dgm:cxn modelId="{6C5A22A8-B2E4-4B1B-BD82-31F7603FF2F4}" type="presOf" srcId="{22EFB3BE-84B7-48A1-A5A9-8B7B8029C83E}" destId="{C951A2E4-91D0-4E5B-8D65-BF463A707A4B}" srcOrd="0" destOrd="0" presId="urn:microsoft.com/office/officeart/2005/8/layout/pList1"/>
    <dgm:cxn modelId="{CE7824AD-CB5C-4D8B-98FC-9388E30DDF75}" type="presOf" srcId="{F83C404A-E5EF-406D-9DF7-F720909A3A3F}" destId="{799A7968-57A7-48DD-9D0C-825609CEC5E8}" srcOrd="0" destOrd="0" presId="urn:microsoft.com/office/officeart/2005/8/layout/pList1"/>
    <dgm:cxn modelId="{F3237AB8-DAC9-4C5B-885B-1CA706E855B0}" srcId="{F83C404A-E5EF-406D-9DF7-F720909A3A3F}" destId="{B048FC6D-A86B-4200-BB94-AE051BB6BFD3}" srcOrd="9" destOrd="0" parTransId="{5F21F59F-80C9-42A2-A405-D026F7BB84F8}" sibTransId="{7E0EFE09-C216-4519-8AAC-0A6E6CD8C551}"/>
    <dgm:cxn modelId="{C4CCECCD-1ABF-4CA7-BDF2-8198F34F543A}" srcId="{F83C404A-E5EF-406D-9DF7-F720909A3A3F}" destId="{A439C299-3253-43DD-8970-BFB9B39E6B3A}" srcOrd="0" destOrd="0" parTransId="{1C6DF664-CD45-4062-91D5-F3378E6DAA3A}" sibTransId="{2744FF0F-9757-481B-96C3-8852399240F4}"/>
    <dgm:cxn modelId="{397A24D5-ED15-463B-94C9-2116DDFCB171}" srcId="{F83C404A-E5EF-406D-9DF7-F720909A3A3F}" destId="{2E729D74-422F-4847-9D9E-3C175079E747}" srcOrd="7" destOrd="0" parTransId="{7A02C4E7-4FD9-4765-A1AD-1366AE99CD0D}" sibTransId="{490F4B8A-457B-479D-8B5A-AA7FB10E332F}"/>
    <dgm:cxn modelId="{AAF985D8-1D8E-40C5-83AA-55E62353AD43}" type="presOf" srcId="{2744FF0F-9757-481B-96C3-8852399240F4}" destId="{620F9817-4756-404C-841A-DB2193DD9D9D}" srcOrd="0" destOrd="0" presId="urn:microsoft.com/office/officeart/2005/8/layout/pList1"/>
    <dgm:cxn modelId="{249499E2-D64E-4BF1-9966-31F4E610C082}" srcId="{F83C404A-E5EF-406D-9DF7-F720909A3A3F}" destId="{8832044B-C20C-4BF4-A974-E1EA3DF5210E}" srcOrd="6" destOrd="0" parTransId="{E260921B-E460-49A6-8D3B-7AF126A00B09}" sibTransId="{18E52BE4-8D1C-4BF0-BF9E-627197B2DBCA}"/>
    <dgm:cxn modelId="{64914EE6-60CA-4E6E-A885-275186F5A094}" srcId="{F83C404A-E5EF-406D-9DF7-F720909A3A3F}" destId="{7A43C6F3-04E7-423A-B53D-7EFEB5B9294B}" srcOrd="1" destOrd="0" parTransId="{EF48B2E4-A6B6-4CA9-87D0-690FFD827C6B}" sibTransId="{E7ADA84B-D9BC-4134-A7E1-13FAE261B7CF}"/>
    <dgm:cxn modelId="{BFEB74EF-D761-4C5B-811C-33D9051B17E7}" type="presOf" srcId="{7A43C6F3-04E7-423A-B53D-7EFEB5B9294B}" destId="{4B6F3416-DAE8-4094-A508-BAC5B73F8B9A}" srcOrd="0" destOrd="0" presId="urn:microsoft.com/office/officeart/2005/8/layout/pList1"/>
    <dgm:cxn modelId="{F12266F3-DB33-4885-8331-4C0316E8C31B}" type="presOf" srcId="{490F4B8A-457B-479D-8B5A-AA7FB10E332F}" destId="{636506EF-E02C-4742-B26B-2EF65106AF35}" srcOrd="0" destOrd="0" presId="urn:microsoft.com/office/officeart/2005/8/layout/pList1"/>
    <dgm:cxn modelId="{ECB7E861-7FE6-4661-9C16-7A1CD5328D86}" type="presParOf" srcId="{799A7968-57A7-48DD-9D0C-825609CEC5E8}" destId="{6BB097BC-98DA-44C0-A73F-DE62D5759609}" srcOrd="0" destOrd="0" presId="urn:microsoft.com/office/officeart/2005/8/layout/pList1"/>
    <dgm:cxn modelId="{50669A25-5A7D-42BF-B5AD-61C7AA4D1AF6}" type="presParOf" srcId="{6BB097BC-98DA-44C0-A73F-DE62D5759609}" destId="{798ED671-D5A2-4B87-82CC-B3910D09A015}" srcOrd="0" destOrd="0" presId="urn:microsoft.com/office/officeart/2005/8/layout/pList1"/>
    <dgm:cxn modelId="{41168158-F947-4C18-A10D-F2521F4E7B38}" type="presParOf" srcId="{6BB097BC-98DA-44C0-A73F-DE62D5759609}" destId="{A4559427-7EFC-42E3-804A-202CC13908F4}" srcOrd="1" destOrd="0" presId="urn:microsoft.com/office/officeart/2005/8/layout/pList1"/>
    <dgm:cxn modelId="{CA46FFD1-C5DC-46F5-B6A1-AA6750A2EB4B}" type="presParOf" srcId="{799A7968-57A7-48DD-9D0C-825609CEC5E8}" destId="{620F9817-4756-404C-841A-DB2193DD9D9D}" srcOrd="1" destOrd="0" presId="urn:microsoft.com/office/officeart/2005/8/layout/pList1"/>
    <dgm:cxn modelId="{26D17A00-9C38-4428-9633-065EA4E4DCCB}" type="presParOf" srcId="{799A7968-57A7-48DD-9D0C-825609CEC5E8}" destId="{DE09F58A-4208-48D7-9057-467D145413D5}" srcOrd="2" destOrd="0" presId="urn:microsoft.com/office/officeart/2005/8/layout/pList1"/>
    <dgm:cxn modelId="{B16728E9-65F9-49DA-9F0D-AF92F1EC35F5}" type="presParOf" srcId="{DE09F58A-4208-48D7-9057-467D145413D5}" destId="{5F54EC08-A731-433F-8427-FD2A41B64A93}" srcOrd="0" destOrd="0" presId="urn:microsoft.com/office/officeart/2005/8/layout/pList1"/>
    <dgm:cxn modelId="{9C14F217-01C7-4692-AAB3-11B1D5A846EF}" type="presParOf" srcId="{DE09F58A-4208-48D7-9057-467D145413D5}" destId="{4B6F3416-DAE8-4094-A508-BAC5B73F8B9A}" srcOrd="1" destOrd="0" presId="urn:microsoft.com/office/officeart/2005/8/layout/pList1"/>
    <dgm:cxn modelId="{A4AB39E9-CFA8-4115-87DC-845FBEC2A423}" type="presParOf" srcId="{799A7968-57A7-48DD-9D0C-825609CEC5E8}" destId="{25DE3615-1695-4686-B8CB-B632F00B7401}" srcOrd="3" destOrd="0" presId="urn:microsoft.com/office/officeart/2005/8/layout/pList1"/>
    <dgm:cxn modelId="{42B8C407-8AAA-45B5-83A3-CBF0A4CECB26}" type="presParOf" srcId="{799A7968-57A7-48DD-9D0C-825609CEC5E8}" destId="{D351B640-EA80-4DB0-85C0-69B1131F6836}" srcOrd="4" destOrd="0" presId="urn:microsoft.com/office/officeart/2005/8/layout/pList1"/>
    <dgm:cxn modelId="{BAF966CB-3392-4A75-8654-03033F32DDFA}" type="presParOf" srcId="{D351B640-EA80-4DB0-85C0-69B1131F6836}" destId="{1C969D11-40FC-4BA2-BC16-4CF14C79D7EE}" srcOrd="0" destOrd="0" presId="urn:microsoft.com/office/officeart/2005/8/layout/pList1"/>
    <dgm:cxn modelId="{463F1E08-9F5C-44AE-8BC9-442E81945353}" type="presParOf" srcId="{D351B640-EA80-4DB0-85C0-69B1131F6836}" destId="{AB5C321F-8CB4-4AF0-B1BD-DEABA79F1AE9}" srcOrd="1" destOrd="0" presId="urn:microsoft.com/office/officeart/2005/8/layout/pList1"/>
    <dgm:cxn modelId="{69E9F704-5EF2-4350-BA6C-40A542DCB324}" type="presParOf" srcId="{799A7968-57A7-48DD-9D0C-825609CEC5E8}" destId="{C951A2E4-91D0-4E5B-8D65-BF463A707A4B}" srcOrd="5" destOrd="0" presId="urn:microsoft.com/office/officeart/2005/8/layout/pList1"/>
    <dgm:cxn modelId="{B2D0147C-57C7-4511-B740-C63108E5FD86}" type="presParOf" srcId="{799A7968-57A7-48DD-9D0C-825609CEC5E8}" destId="{A3652168-A298-43FD-83A9-3BD9AA843EAA}" srcOrd="6" destOrd="0" presId="urn:microsoft.com/office/officeart/2005/8/layout/pList1"/>
    <dgm:cxn modelId="{AD16B5C8-67D1-4509-8A1A-91E58E7B45CF}" type="presParOf" srcId="{A3652168-A298-43FD-83A9-3BD9AA843EAA}" destId="{C2153246-3032-40E4-A9CA-698155868A10}" srcOrd="0" destOrd="0" presId="urn:microsoft.com/office/officeart/2005/8/layout/pList1"/>
    <dgm:cxn modelId="{E4ECAD6C-61CF-4145-ABD1-F1D6BEB04898}" type="presParOf" srcId="{A3652168-A298-43FD-83A9-3BD9AA843EAA}" destId="{A4E984CB-71C7-424D-AB12-E376654EB1E0}" srcOrd="1" destOrd="0" presId="urn:microsoft.com/office/officeart/2005/8/layout/pList1"/>
    <dgm:cxn modelId="{A8223328-8EDC-4329-A52C-95D404819B52}" type="presParOf" srcId="{799A7968-57A7-48DD-9D0C-825609CEC5E8}" destId="{9D59ED12-5115-4646-A535-0361FBF0FFB6}" srcOrd="7" destOrd="0" presId="urn:microsoft.com/office/officeart/2005/8/layout/pList1"/>
    <dgm:cxn modelId="{71A97007-CBA6-4541-A4FA-F918D12A648C}" type="presParOf" srcId="{799A7968-57A7-48DD-9D0C-825609CEC5E8}" destId="{4BAEC08B-B1B6-4235-B796-354847850C86}" srcOrd="8" destOrd="0" presId="urn:microsoft.com/office/officeart/2005/8/layout/pList1"/>
    <dgm:cxn modelId="{AA7B6AE3-45C6-44AF-9EA2-EB706B6D986B}" type="presParOf" srcId="{4BAEC08B-B1B6-4235-B796-354847850C86}" destId="{957E23BE-B27C-4561-AA1F-B84058C6057A}" srcOrd="0" destOrd="0" presId="urn:microsoft.com/office/officeart/2005/8/layout/pList1"/>
    <dgm:cxn modelId="{0DE1824D-0736-420D-9B35-B9E4A6E84DE9}" type="presParOf" srcId="{4BAEC08B-B1B6-4235-B796-354847850C86}" destId="{78D0473C-304B-4F5E-BFA0-66202BF2DF46}" srcOrd="1" destOrd="0" presId="urn:microsoft.com/office/officeart/2005/8/layout/pList1"/>
    <dgm:cxn modelId="{0BC5BD31-51BF-452B-8E82-5B18C53BA123}" type="presParOf" srcId="{799A7968-57A7-48DD-9D0C-825609CEC5E8}" destId="{5E37499C-F267-4D44-B28F-0E102DCF7E23}" srcOrd="9" destOrd="0" presId="urn:microsoft.com/office/officeart/2005/8/layout/pList1"/>
    <dgm:cxn modelId="{11FA3A51-D916-469B-A1B7-60E61347476D}" type="presParOf" srcId="{799A7968-57A7-48DD-9D0C-825609CEC5E8}" destId="{8502D667-E6A5-4DDF-BF8D-0D85AB032666}" srcOrd="10" destOrd="0" presId="urn:microsoft.com/office/officeart/2005/8/layout/pList1"/>
    <dgm:cxn modelId="{E42CD3ED-CB82-4CA6-BEFA-79B83F4CC4F9}" type="presParOf" srcId="{8502D667-E6A5-4DDF-BF8D-0D85AB032666}" destId="{98102012-41B2-4C28-84B7-685F6B2479CD}" srcOrd="0" destOrd="0" presId="urn:microsoft.com/office/officeart/2005/8/layout/pList1"/>
    <dgm:cxn modelId="{E6BBF064-249F-449E-8957-37D663AB4AF0}" type="presParOf" srcId="{8502D667-E6A5-4DDF-BF8D-0D85AB032666}" destId="{07A6DCF7-F23E-4208-83FB-24BEAD0C5870}" srcOrd="1" destOrd="0" presId="urn:microsoft.com/office/officeart/2005/8/layout/pList1"/>
    <dgm:cxn modelId="{37E32E8B-B0CB-456F-AB25-EA1EC84BF63D}" type="presParOf" srcId="{799A7968-57A7-48DD-9D0C-825609CEC5E8}" destId="{DAB7020B-655C-4D53-98F7-D0E461218D62}" srcOrd="11" destOrd="0" presId="urn:microsoft.com/office/officeart/2005/8/layout/pList1"/>
    <dgm:cxn modelId="{96698270-F599-4A44-93C1-04D484011D46}" type="presParOf" srcId="{799A7968-57A7-48DD-9D0C-825609CEC5E8}" destId="{D8B0ECA4-C31C-48DF-9A9C-FA17C2A4B60B}" srcOrd="12" destOrd="0" presId="urn:microsoft.com/office/officeart/2005/8/layout/pList1"/>
    <dgm:cxn modelId="{1BC5C342-948A-48C4-B9DB-AAE3245B2C20}" type="presParOf" srcId="{D8B0ECA4-C31C-48DF-9A9C-FA17C2A4B60B}" destId="{9927AB1F-E0D9-46F0-80BD-286ED0DBABF9}" srcOrd="0" destOrd="0" presId="urn:microsoft.com/office/officeart/2005/8/layout/pList1"/>
    <dgm:cxn modelId="{9EEA889C-569F-4CFC-ACE2-5A3776366609}" type="presParOf" srcId="{D8B0ECA4-C31C-48DF-9A9C-FA17C2A4B60B}" destId="{60643300-F56C-448B-B788-50D83C393F52}" srcOrd="1" destOrd="0" presId="urn:microsoft.com/office/officeart/2005/8/layout/pList1"/>
    <dgm:cxn modelId="{7F276682-94D0-4409-9618-1AE78491FBFF}" type="presParOf" srcId="{799A7968-57A7-48DD-9D0C-825609CEC5E8}" destId="{A90EB1AE-E447-4D3D-B42F-7C96143ACA01}" srcOrd="13" destOrd="0" presId="urn:microsoft.com/office/officeart/2005/8/layout/pList1"/>
    <dgm:cxn modelId="{0EA36EB5-8A2C-4B2D-BF0B-054F9D4524C4}" type="presParOf" srcId="{799A7968-57A7-48DD-9D0C-825609CEC5E8}" destId="{F182A512-1032-4DBA-8C16-D3AA0E890BEA}" srcOrd="14" destOrd="0" presId="urn:microsoft.com/office/officeart/2005/8/layout/pList1"/>
    <dgm:cxn modelId="{78AF14E5-CA96-4BC7-B7D0-8CFADA03A03E}" type="presParOf" srcId="{F182A512-1032-4DBA-8C16-D3AA0E890BEA}" destId="{79249579-1B1B-46E5-B159-0689C55F9F6D}" srcOrd="0" destOrd="0" presId="urn:microsoft.com/office/officeart/2005/8/layout/pList1"/>
    <dgm:cxn modelId="{C5C54235-B37D-4D78-B692-D5F7AA45E45E}" type="presParOf" srcId="{F182A512-1032-4DBA-8C16-D3AA0E890BEA}" destId="{66AB75C3-E7BF-43B6-8C72-FC2F14A24DAD}" srcOrd="1" destOrd="0" presId="urn:microsoft.com/office/officeart/2005/8/layout/pList1"/>
    <dgm:cxn modelId="{6BF21725-59CE-45E2-9A9B-84F9517AF7BA}" type="presParOf" srcId="{799A7968-57A7-48DD-9D0C-825609CEC5E8}" destId="{636506EF-E02C-4742-B26B-2EF65106AF35}" srcOrd="15" destOrd="0" presId="urn:microsoft.com/office/officeart/2005/8/layout/pList1"/>
    <dgm:cxn modelId="{11C5FC5B-7BC6-472F-A6FE-60927530A9AE}" type="presParOf" srcId="{799A7968-57A7-48DD-9D0C-825609CEC5E8}" destId="{711DE30D-FA26-4FF2-8856-ADC97CD0CEDF}" srcOrd="16" destOrd="0" presId="urn:microsoft.com/office/officeart/2005/8/layout/pList1"/>
    <dgm:cxn modelId="{8D3723EB-A586-4F56-99EA-764A7FD37A7D}" type="presParOf" srcId="{711DE30D-FA26-4FF2-8856-ADC97CD0CEDF}" destId="{4230BA1A-DB26-4808-9F1F-9D048B6019D1}" srcOrd="0" destOrd="0" presId="urn:microsoft.com/office/officeart/2005/8/layout/pList1"/>
    <dgm:cxn modelId="{2B8F8574-2BBC-47B8-B863-8DB5D92CF608}" type="presParOf" srcId="{711DE30D-FA26-4FF2-8856-ADC97CD0CEDF}" destId="{1B8373B7-C2C1-4025-95F0-1156FD6F4765}" srcOrd="1" destOrd="0" presId="urn:microsoft.com/office/officeart/2005/8/layout/pList1"/>
    <dgm:cxn modelId="{C7F4A270-6B33-4AC7-9780-22FB03AA6608}" type="presParOf" srcId="{799A7968-57A7-48DD-9D0C-825609CEC5E8}" destId="{00405A9B-A42C-41EA-867A-2A7FF68AB812}" srcOrd="17" destOrd="0" presId="urn:microsoft.com/office/officeart/2005/8/layout/pList1"/>
    <dgm:cxn modelId="{45EB5DF5-9A86-49C1-B03F-0AFB5DAC12C4}" type="presParOf" srcId="{799A7968-57A7-48DD-9D0C-825609CEC5E8}" destId="{D0E68D4C-9987-404C-9B48-CC1A2F82B745}" srcOrd="18" destOrd="0" presId="urn:microsoft.com/office/officeart/2005/8/layout/pList1"/>
    <dgm:cxn modelId="{F52D3CAC-2B16-42A4-B8E0-23CB94594C19}" type="presParOf" srcId="{D0E68D4C-9987-404C-9B48-CC1A2F82B745}" destId="{C8A12694-1DA9-4C67-80DC-39EBDB27816A}" srcOrd="0" destOrd="0" presId="urn:microsoft.com/office/officeart/2005/8/layout/pList1"/>
    <dgm:cxn modelId="{02BE4B8E-267A-4F13-8D62-E0C6679C82AE}" type="presParOf" srcId="{D0E68D4C-9987-404C-9B48-CC1A2F82B745}" destId="{C0CABF90-C966-487A-A085-5AA0314E1981}" srcOrd="1" destOrd="0" presId="urn:microsoft.com/office/officeart/2005/8/layout/pList1"/>
  </dgm:cxnLst>
  <dgm:bg/>
  <dgm:whole>
    <a:ln>
      <a:noFill/>
    </a:ln>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59FE6A-8E8E-44A4-8DB9-FBC1E34C024F}">
      <dsp:nvSpPr>
        <dsp:cNvPr id="0" name=""/>
        <dsp:cNvSpPr/>
      </dsp:nvSpPr>
      <dsp:spPr>
        <a:xfrm>
          <a:off x="2997676" y="0"/>
          <a:ext cx="2263865" cy="2264096"/>
        </a:xfrm>
        <a:prstGeom prst="circularArrow">
          <a:avLst>
            <a:gd name="adj1" fmla="val 10980"/>
            <a:gd name="adj2" fmla="val 1142322"/>
            <a:gd name="adj3" fmla="val 4500000"/>
            <a:gd name="adj4" fmla="val 10800000"/>
            <a:gd name="adj5" fmla="val 1250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85F0D7C-A528-4FC6-A5BC-631F59295AA3}">
      <dsp:nvSpPr>
        <dsp:cNvPr id="0" name=""/>
        <dsp:cNvSpPr/>
      </dsp:nvSpPr>
      <dsp:spPr>
        <a:xfrm>
          <a:off x="3497502" y="819541"/>
          <a:ext cx="1263365" cy="6316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nl-BE" sz="1400" b="1" kern="1200" dirty="0"/>
            <a:t>Burgemeesters-convenant</a:t>
          </a:r>
        </a:p>
      </dsp:txBody>
      <dsp:txXfrm>
        <a:off x="3497502" y="819541"/>
        <a:ext cx="1263365" cy="631617"/>
      </dsp:txXfrm>
    </dsp:sp>
    <dsp:sp modelId="{4D6939BB-2E9B-4030-9327-840929BEAB48}">
      <dsp:nvSpPr>
        <dsp:cNvPr id="0" name=""/>
        <dsp:cNvSpPr/>
      </dsp:nvSpPr>
      <dsp:spPr>
        <a:xfrm>
          <a:off x="2368754" y="1301059"/>
          <a:ext cx="2263865" cy="2264096"/>
        </a:xfrm>
        <a:prstGeom prst="leftCircularArrow">
          <a:avLst>
            <a:gd name="adj1" fmla="val 10980"/>
            <a:gd name="adj2" fmla="val 1142322"/>
            <a:gd name="adj3" fmla="val 6300000"/>
            <a:gd name="adj4" fmla="val 18900000"/>
            <a:gd name="adj5" fmla="val 12500"/>
          </a:avLst>
        </a:prstGeom>
        <a:solidFill>
          <a:schemeClr val="accent5">
            <a:hueOff val="-4050717"/>
            <a:satOff val="-275"/>
            <a:lumOff val="654"/>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4F4EEBE-90C3-4578-B71F-9776CA63A127}">
      <dsp:nvSpPr>
        <dsp:cNvPr id="0" name=""/>
        <dsp:cNvSpPr/>
      </dsp:nvSpPr>
      <dsp:spPr>
        <a:xfrm>
          <a:off x="2866031" y="2123003"/>
          <a:ext cx="1263365" cy="6316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nl-BE" sz="1400" b="1" kern="1200" dirty="0"/>
            <a:t>Klimaatplan</a:t>
          </a:r>
        </a:p>
      </dsp:txBody>
      <dsp:txXfrm>
        <a:off x="2866031" y="2123003"/>
        <a:ext cx="1263365" cy="631617"/>
      </dsp:txXfrm>
    </dsp:sp>
    <dsp:sp modelId="{C7F24316-9047-4B8D-A0CA-B9D583E71471}">
      <dsp:nvSpPr>
        <dsp:cNvPr id="0" name=""/>
        <dsp:cNvSpPr/>
      </dsp:nvSpPr>
      <dsp:spPr>
        <a:xfrm>
          <a:off x="2997676" y="2606922"/>
          <a:ext cx="2263865" cy="2264096"/>
        </a:xfrm>
        <a:prstGeom prst="circularArrow">
          <a:avLst>
            <a:gd name="adj1" fmla="val 10980"/>
            <a:gd name="adj2" fmla="val 1142322"/>
            <a:gd name="adj3" fmla="val 4500000"/>
            <a:gd name="adj4" fmla="val 13500000"/>
            <a:gd name="adj5" fmla="val 12500"/>
          </a:avLst>
        </a:prstGeom>
        <a:solidFill>
          <a:schemeClr val="accent5">
            <a:hueOff val="-8101434"/>
            <a:satOff val="-551"/>
            <a:lumOff val="1307"/>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4BFCC53-8459-43B0-B0D3-E30B6372BFB6}">
      <dsp:nvSpPr>
        <dsp:cNvPr id="0" name=""/>
        <dsp:cNvSpPr/>
      </dsp:nvSpPr>
      <dsp:spPr>
        <a:xfrm>
          <a:off x="3497502" y="3426464"/>
          <a:ext cx="1263365" cy="6316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nl-BE" sz="1400" b="1" kern="1200" dirty="0"/>
            <a:t>Klimaatpact</a:t>
          </a:r>
        </a:p>
      </dsp:txBody>
      <dsp:txXfrm>
        <a:off x="3497502" y="3426464"/>
        <a:ext cx="1263365" cy="631617"/>
      </dsp:txXfrm>
    </dsp:sp>
    <dsp:sp modelId="{03B439E5-9F28-4FE5-859F-C2B822458548}">
      <dsp:nvSpPr>
        <dsp:cNvPr id="0" name=""/>
        <dsp:cNvSpPr/>
      </dsp:nvSpPr>
      <dsp:spPr>
        <a:xfrm>
          <a:off x="2530125" y="4058081"/>
          <a:ext cx="1944945" cy="1945886"/>
        </a:xfrm>
        <a:prstGeom prst="blockArc">
          <a:avLst>
            <a:gd name="adj1" fmla="val 0"/>
            <a:gd name="adj2" fmla="val 18900000"/>
            <a:gd name="adj3" fmla="val 12740"/>
          </a:avLst>
        </a:prstGeom>
        <a:solidFill>
          <a:schemeClr val="accent5">
            <a:hueOff val="-12152150"/>
            <a:satOff val="-826"/>
            <a:lumOff val="196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1152C93-955B-4C83-B41B-EAA6C53FA2CD}">
      <dsp:nvSpPr>
        <dsp:cNvPr id="0" name=""/>
        <dsp:cNvSpPr/>
      </dsp:nvSpPr>
      <dsp:spPr>
        <a:xfrm>
          <a:off x="2765783" y="4729925"/>
          <a:ext cx="1463861" cy="6316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nl-BE" sz="1400" b="1" kern="1200" dirty="0"/>
            <a:t>Klimaatneutraal Deinze</a:t>
          </a:r>
        </a:p>
      </dsp:txBody>
      <dsp:txXfrm>
        <a:off x="2765783" y="4729925"/>
        <a:ext cx="1463861" cy="63161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8ED671-D5A2-4B87-82CC-B3910D09A015}">
      <dsp:nvSpPr>
        <dsp:cNvPr id="0" name=""/>
        <dsp:cNvSpPr/>
      </dsp:nvSpPr>
      <dsp:spPr>
        <a:xfrm>
          <a:off x="20888" y="600291"/>
          <a:ext cx="1991795" cy="1372347"/>
        </a:xfrm>
        <a:prstGeom prst="round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44000" b="-44000"/>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4559427-7EFC-42E3-804A-202CC13908F4}">
      <dsp:nvSpPr>
        <dsp:cNvPr id="0" name=""/>
        <dsp:cNvSpPr/>
      </dsp:nvSpPr>
      <dsp:spPr>
        <a:xfrm>
          <a:off x="3459" y="1921478"/>
          <a:ext cx="1991795" cy="7389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marL="0" lvl="0" indent="0" algn="ctr" defTabSz="800100">
            <a:lnSpc>
              <a:spcPct val="90000"/>
            </a:lnSpc>
            <a:spcBef>
              <a:spcPct val="0"/>
            </a:spcBef>
            <a:spcAft>
              <a:spcPct val="35000"/>
            </a:spcAft>
            <a:buNone/>
          </a:pPr>
          <a:r>
            <a:rPr lang="nl-BE" sz="1800" b="1" kern="1200" dirty="0">
              <a:solidFill>
                <a:schemeClr val="accent6"/>
              </a:solidFill>
              <a:latin typeface="+mj-lt"/>
            </a:rPr>
            <a:t>Duurzaam wonen</a:t>
          </a:r>
        </a:p>
      </dsp:txBody>
      <dsp:txXfrm>
        <a:off x="3459" y="1921478"/>
        <a:ext cx="1991795" cy="738956"/>
      </dsp:txXfrm>
    </dsp:sp>
    <dsp:sp modelId="{5F54EC08-A731-433F-8427-FD2A41B64A93}">
      <dsp:nvSpPr>
        <dsp:cNvPr id="0" name=""/>
        <dsp:cNvSpPr/>
      </dsp:nvSpPr>
      <dsp:spPr>
        <a:xfrm>
          <a:off x="2246564" y="600291"/>
          <a:ext cx="1991795" cy="1372347"/>
        </a:xfrm>
        <a:prstGeom prst="round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2000" r="-2000"/>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B6F3416-DAE8-4094-A508-BAC5B73F8B9A}">
      <dsp:nvSpPr>
        <dsp:cNvPr id="0" name=""/>
        <dsp:cNvSpPr/>
      </dsp:nvSpPr>
      <dsp:spPr>
        <a:xfrm>
          <a:off x="2194518" y="1921478"/>
          <a:ext cx="1991795" cy="7389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marL="0" lvl="0" indent="0" algn="ctr" defTabSz="800100">
            <a:lnSpc>
              <a:spcPct val="90000"/>
            </a:lnSpc>
            <a:spcBef>
              <a:spcPct val="0"/>
            </a:spcBef>
            <a:spcAft>
              <a:spcPct val="35000"/>
            </a:spcAft>
            <a:buNone/>
          </a:pPr>
          <a:r>
            <a:rPr lang="nl-BE" sz="1800" b="1" kern="1200" dirty="0">
              <a:solidFill>
                <a:schemeClr val="accent4"/>
              </a:solidFill>
              <a:latin typeface="+mj-lt"/>
            </a:rPr>
            <a:t>Lokale economie</a:t>
          </a:r>
        </a:p>
      </dsp:txBody>
      <dsp:txXfrm>
        <a:off x="2194518" y="1921478"/>
        <a:ext cx="1991795" cy="738956"/>
      </dsp:txXfrm>
    </dsp:sp>
    <dsp:sp modelId="{1C969D11-40FC-4BA2-BC16-4CF14C79D7EE}">
      <dsp:nvSpPr>
        <dsp:cNvPr id="0" name=""/>
        <dsp:cNvSpPr/>
      </dsp:nvSpPr>
      <dsp:spPr>
        <a:xfrm>
          <a:off x="4511479" y="600291"/>
          <a:ext cx="1991795" cy="1372347"/>
        </a:xfrm>
        <a:prstGeom prst="roundRect">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44000" b="-44000"/>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B5C321F-8CB4-4AF0-B1BD-DEABA79F1AE9}">
      <dsp:nvSpPr>
        <dsp:cNvPr id="0" name=""/>
        <dsp:cNvSpPr/>
      </dsp:nvSpPr>
      <dsp:spPr>
        <a:xfrm>
          <a:off x="4385577" y="1921478"/>
          <a:ext cx="1991795" cy="7389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marL="0" lvl="0" indent="0" algn="ctr" defTabSz="800100">
            <a:lnSpc>
              <a:spcPct val="90000"/>
            </a:lnSpc>
            <a:spcBef>
              <a:spcPct val="0"/>
            </a:spcBef>
            <a:spcAft>
              <a:spcPct val="35000"/>
            </a:spcAft>
            <a:buNone/>
          </a:pPr>
          <a:r>
            <a:rPr lang="nl-BE" sz="1800" b="1" kern="1200" dirty="0">
              <a:solidFill>
                <a:schemeClr val="accent5"/>
              </a:solidFill>
              <a:latin typeface="+mj-lt"/>
            </a:rPr>
            <a:t>Stedelijke voorbeeldfunctie</a:t>
          </a:r>
        </a:p>
      </dsp:txBody>
      <dsp:txXfrm>
        <a:off x="4385577" y="1921478"/>
        <a:ext cx="1991795" cy="738956"/>
      </dsp:txXfrm>
    </dsp:sp>
    <dsp:sp modelId="{C2153246-3032-40E4-A9CA-698155868A10}">
      <dsp:nvSpPr>
        <dsp:cNvPr id="0" name=""/>
        <dsp:cNvSpPr/>
      </dsp:nvSpPr>
      <dsp:spPr>
        <a:xfrm>
          <a:off x="6938894" y="600291"/>
          <a:ext cx="1991795" cy="1372347"/>
        </a:xfrm>
        <a:prstGeom prst="roundRect">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2000" r="-2000"/>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4E984CB-71C7-424D-AB12-E376654EB1E0}">
      <dsp:nvSpPr>
        <dsp:cNvPr id="0" name=""/>
        <dsp:cNvSpPr/>
      </dsp:nvSpPr>
      <dsp:spPr>
        <a:xfrm>
          <a:off x="6576636" y="1921478"/>
          <a:ext cx="2612140" cy="7389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marL="0" lvl="0" indent="0" algn="ctr" defTabSz="800100">
            <a:lnSpc>
              <a:spcPct val="90000"/>
            </a:lnSpc>
            <a:spcBef>
              <a:spcPct val="0"/>
            </a:spcBef>
            <a:spcAft>
              <a:spcPct val="35000"/>
            </a:spcAft>
            <a:buNone/>
          </a:pPr>
          <a:r>
            <a:rPr lang="nl-BE" sz="1800" b="1" kern="1200" dirty="0">
              <a:solidFill>
                <a:schemeClr val="tx2"/>
              </a:solidFill>
              <a:latin typeface="+mj-lt"/>
            </a:rPr>
            <a:t>Duurzame (voedsel)consumptie</a:t>
          </a:r>
        </a:p>
      </dsp:txBody>
      <dsp:txXfrm>
        <a:off x="6576636" y="1921478"/>
        <a:ext cx="2612140" cy="738956"/>
      </dsp:txXfrm>
    </dsp:sp>
    <dsp:sp modelId="{957E23BE-B27C-4561-AA1F-B84058C6057A}">
      <dsp:nvSpPr>
        <dsp:cNvPr id="0" name=""/>
        <dsp:cNvSpPr/>
      </dsp:nvSpPr>
      <dsp:spPr>
        <a:xfrm>
          <a:off x="9388040" y="600291"/>
          <a:ext cx="1991795" cy="1372347"/>
        </a:xfrm>
        <a:prstGeom prst="roundRect">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t="-44000" b="-44000"/>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8D0473C-304B-4F5E-BFA0-66202BF2DF46}">
      <dsp:nvSpPr>
        <dsp:cNvPr id="0" name=""/>
        <dsp:cNvSpPr/>
      </dsp:nvSpPr>
      <dsp:spPr>
        <a:xfrm>
          <a:off x="9388040" y="1921478"/>
          <a:ext cx="1991795" cy="7389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marL="0" lvl="0" indent="0" algn="ctr" defTabSz="800100">
            <a:lnSpc>
              <a:spcPct val="90000"/>
            </a:lnSpc>
            <a:spcBef>
              <a:spcPct val="0"/>
            </a:spcBef>
            <a:spcAft>
              <a:spcPct val="35000"/>
            </a:spcAft>
            <a:buNone/>
          </a:pPr>
          <a:r>
            <a:rPr lang="nl-BE" sz="1800" b="1" kern="1200" dirty="0">
              <a:solidFill>
                <a:srgbClr val="8BB525"/>
              </a:solidFill>
              <a:latin typeface="+mj-lt"/>
            </a:rPr>
            <a:t>Groen </a:t>
          </a:r>
        </a:p>
      </dsp:txBody>
      <dsp:txXfrm>
        <a:off x="9388040" y="1921478"/>
        <a:ext cx="1991795" cy="738956"/>
      </dsp:txXfrm>
    </dsp:sp>
    <dsp:sp modelId="{98102012-41B2-4C28-84B7-685F6B2479CD}">
      <dsp:nvSpPr>
        <dsp:cNvPr id="0" name=""/>
        <dsp:cNvSpPr/>
      </dsp:nvSpPr>
      <dsp:spPr>
        <a:xfrm>
          <a:off x="0" y="2838795"/>
          <a:ext cx="1991795" cy="1372347"/>
        </a:xfrm>
        <a:prstGeom prst="roundRect">
          <a:avLst/>
        </a:prstGeom>
        <a:blipFill>
          <a:blip xmlns:r="http://schemas.openxmlformats.org/officeDocument/2006/relationships" r:embed="rId6" cstate="print">
            <a:extLst>
              <a:ext uri="{28A0092B-C50C-407E-A947-70E740481C1C}">
                <a14:useLocalDpi xmlns:a14="http://schemas.microsoft.com/office/drawing/2010/main" val="0"/>
              </a:ext>
            </a:extLst>
          </a:blip>
          <a:srcRect/>
          <a:stretch>
            <a:fillRect l="-2000" r="-2000"/>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7A6DCF7-F23E-4208-83FB-24BEAD0C5870}">
      <dsp:nvSpPr>
        <dsp:cNvPr id="0" name=""/>
        <dsp:cNvSpPr/>
      </dsp:nvSpPr>
      <dsp:spPr>
        <a:xfrm>
          <a:off x="10640" y="4231961"/>
          <a:ext cx="1991795" cy="7389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marL="0" lvl="0" indent="0" algn="ctr" defTabSz="800100">
            <a:lnSpc>
              <a:spcPct val="90000"/>
            </a:lnSpc>
            <a:spcBef>
              <a:spcPct val="0"/>
            </a:spcBef>
            <a:spcAft>
              <a:spcPct val="35000"/>
            </a:spcAft>
            <a:buNone/>
          </a:pPr>
          <a:r>
            <a:rPr lang="nl-BE" sz="1800" b="1" kern="1200" dirty="0">
              <a:solidFill>
                <a:schemeClr val="accent3"/>
              </a:solidFill>
              <a:latin typeface="+mj-lt"/>
            </a:rPr>
            <a:t>Duurzame mobiliteit</a:t>
          </a:r>
        </a:p>
      </dsp:txBody>
      <dsp:txXfrm>
        <a:off x="10640" y="4231961"/>
        <a:ext cx="1991795" cy="738956"/>
      </dsp:txXfrm>
    </dsp:sp>
    <dsp:sp modelId="{9927AB1F-E0D9-46F0-80BD-286ED0DBABF9}">
      <dsp:nvSpPr>
        <dsp:cNvPr id="0" name=""/>
        <dsp:cNvSpPr/>
      </dsp:nvSpPr>
      <dsp:spPr>
        <a:xfrm>
          <a:off x="2229803" y="2849197"/>
          <a:ext cx="1991795" cy="1372347"/>
        </a:xfrm>
        <a:prstGeom prst="roundRect">
          <a:avLst/>
        </a:prstGeom>
        <a:blipFill>
          <a:blip xmlns:r="http://schemas.openxmlformats.org/officeDocument/2006/relationships" r:embed="rId7" cstate="print">
            <a:extLst>
              <a:ext uri="{28A0092B-C50C-407E-A947-70E740481C1C}">
                <a14:useLocalDpi xmlns:a14="http://schemas.microsoft.com/office/drawing/2010/main" val="0"/>
              </a:ext>
            </a:extLst>
          </a:blip>
          <a:srcRect/>
          <a:stretch>
            <a:fillRect l="-2000" r="-2000"/>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0643300-F56C-448B-B788-50D83C393F52}">
      <dsp:nvSpPr>
        <dsp:cNvPr id="0" name=""/>
        <dsp:cNvSpPr/>
      </dsp:nvSpPr>
      <dsp:spPr>
        <a:xfrm>
          <a:off x="2249442" y="4231961"/>
          <a:ext cx="1991795" cy="7389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marL="0" lvl="0" indent="0" algn="ctr" defTabSz="800100">
            <a:lnSpc>
              <a:spcPct val="90000"/>
            </a:lnSpc>
            <a:spcBef>
              <a:spcPct val="0"/>
            </a:spcBef>
            <a:spcAft>
              <a:spcPct val="35000"/>
            </a:spcAft>
            <a:buNone/>
          </a:pPr>
          <a:r>
            <a:rPr lang="nl-BE" sz="1800" b="1" kern="1200" dirty="0">
              <a:solidFill>
                <a:schemeClr val="accent2"/>
              </a:solidFill>
              <a:latin typeface="+mj-lt"/>
            </a:rPr>
            <a:t>Energieke land- en tuinbouw</a:t>
          </a:r>
        </a:p>
      </dsp:txBody>
      <dsp:txXfrm>
        <a:off x="2249442" y="4231961"/>
        <a:ext cx="1991795" cy="738956"/>
      </dsp:txXfrm>
    </dsp:sp>
    <dsp:sp modelId="{79249579-1B1B-46E5-B159-0689C55F9F6D}">
      <dsp:nvSpPr>
        <dsp:cNvPr id="0" name=""/>
        <dsp:cNvSpPr/>
      </dsp:nvSpPr>
      <dsp:spPr>
        <a:xfrm>
          <a:off x="4584946" y="2859613"/>
          <a:ext cx="1991795" cy="1372347"/>
        </a:xfrm>
        <a:prstGeom prst="roundRect">
          <a:avLst/>
        </a:prstGeom>
        <a:blipFill>
          <a:blip xmlns:r="http://schemas.openxmlformats.org/officeDocument/2006/relationships" r:embed="rId8" cstate="print">
            <a:extLst>
              <a:ext uri="{28A0092B-C50C-407E-A947-70E740481C1C}">
                <a14:useLocalDpi xmlns:a14="http://schemas.microsoft.com/office/drawing/2010/main" val="0"/>
              </a:ext>
            </a:extLst>
          </a:blip>
          <a:srcRect/>
          <a:stretch>
            <a:fillRect t="-4000" b="-4000"/>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6AB75C3-E7BF-43B6-8C72-FC2F14A24DAD}">
      <dsp:nvSpPr>
        <dsp:cNvPr id="0" name=""/>
        <dsp:cNvSpPr/>
      </dsp:nvSpPr>
      <dsp:spPr>
        <a:xfrm>
          <a:off x="4504378" y="4231961"/>
          <a:ext cx="1991795" cy="7389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marL="0" lvl="0" indent="0" algn="ctr" defTabSz="800100">
            <a:lnSpc>
              <a:spcPct val="90000"/>
            </a:lnSpc>
            <a:spcBef>
              <a:spcPct val="0"/>
            </a:spcBef>
            <a:spcAft>
              <a:spcPct val="35000"/>
            </a:spcAft>
            <a:buNone/>
          </a:pPr>
          <a:r>
            <a:rPr lang="nl-BE" sz="1800" b="1" kern="1200" dirty="0">
              <a:solidFill>
                <a:schemeClr val="accent1"/>
              </a:solidFill>
              <a:latin typeface="+mj-lt"/>
            </a:rPr>
            <a:t>Hernieuwbare energie en collectieve warmte</a:t>
          </a:r>
        </a:p>
      </dsp:txBody>
      <dsp:txXfrm>
        <a:off x="4504378" y="4231961"/>
        <a:ext cx="1991795" cy="738956"/>
      </dsp:txXfrm>
    </dsp:sp>
    <dsp:sp modelId="{4230BA1A-DB26-4808-9F1F-9D048B6019D1}">
      <dsp:nvSpPr>
        <dsp:cNvPr id="0" name=""/>
        <dsp:cNvSpPr/>
      </dsp:nvSpPr>
      <dsp:spPr>
        <a:xfrm>
          <a:off x="6964469" y="2870029"/>
          <a:ext cx="1991795" cy="1372347"/>
        </a:xfrm>
        <a:prstGeom prst="roundRect">
          <a:avLst/>
        </a:prstGeom>
        <a:blipFill>
          <a:blip xmlns:r="http://schemas.openxmlformats.org/officeDocument/2006/relationships" r:embed="rId9" cstate="print">
            <a:extLst>
              <a:ext uri="{28A0092B-C50C-407E-A947-70E740481C1C}">
                <a14:useLocalDpi xmlns:a14="http://schemas.microsoft.com/office/drawing/2010/main" val="0"/>
              </a:ext>
            </a:extLst>
          </a:blip>
          <a:srcRect/>
          <a:stretch>
            <a:fillRect l="-11000" r="-11000"/>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B8373B7-C2C1-4025-95F0-1156FD6F4765}">
      <dsp:nvSpPr>
        <dsp:cNvPr id="0" name=""/>
        <dsp:cNvSpPr/>
      </dsp:nvSpPr>
      <dsp:spPr>
        <a:xfrm>
          <a:off x="6886809" y="4231961"/>
          <a:ext cx="1991795" cy="7389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marL="0" lvl="0" indent="0" algn="ctr" defTabSz="800100">
            <a:lnSpc>
              <a:spcPct val="90000"/>
            </a:lnSpc>
            <a:spcBef>
              <a:spcPct val="0"/>
            </a:spcBef>
            <a:spcAft>
              <a:spcPct val="35000"/>
            </a:spcAft>
            <a:buNone/>
          </a:pPr>
          <a:r>
            <a:rPr lang="nl-BE" sz="1800" b="1" kern="1200" dirty="0">
              <a:solidFill>
                <a:schemeClr val="tx1"/>
              </a:solidFill>
              <a:latin typeface="+mj-lt"/>
            </a:rPr>
            <a:t>De Klimaatreflex</a:t>
          </a:r>
        </a:p>
      </dsp:txBody>
      <dsp:txXfrm>
        <a:off x="6886809" y="4231961"/>
        <a:ext cx="1991795" cy="738956"/>
      </dsp:txXfrm>
    </dsp:sp>
    <dsp:sp modelId="{C8A12694-1DA9-4C67-80DC-39EBDB27816A}">
      <dsp:nvSpPr>
        <dsp:cNvPr id="0" name=""/>
        <dsp:cNvSpPr/>
      </dsp:nvSpPr>
      <dsp:spPr>
        <a:xfrm>
          <a:off x="9391500" y="2880418"/>
          <a:ext cx="1991795" cy="1372347"/>
        </a:xfrm>
        <a:prstGeom prst="roundRect">
          <a:avLst/>
        </a:prstGeom>
        <a:blipFill>
          <a:blip xmlns:r="http://schemas.openxmlformats.org/officeDocument/2006/relationships" r:embed="rId10" cstate="print">
            <a:extLst>
              <a:ext uri="{28A0092B-C50C-407E-A947-70E740481C1C}">
                <a14:useLocalDpi xmlns:a14="http://schemas.microsoft.com/office/drawing/2010/main" val="0"/>
              </a:ext>
            </a:extLst>
          </a:blip>
          <a:srcRect/>
          <a:stretch>
            <a:fillRect l="-2000" r="-2000"/>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0CABF90-C966-487A-A085-5AA0314E1981}">
      <dsp:nvSpPr>
        <dsp:cNvPr id="0" name=""/>
        <dsp:cNvSpPr/>
      </dsp:nvSpPr>
      <dsp:spPr>
        <a:xfrm>
          <a:off x="9391500" y="4231961"/>
          <a:ext cx="1991795" cy="7389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marL="0" lvl="0" indent="0" algn="ctr" defTabSz="800100">
            <a:lnSpc>
              <a:spcPct val="90000"/>
            </a:lnSpc>
            <a:spcBef>
              <a:spcPct val="0"/>
            </a:spcBef>
            <a:spcAft>
              <a:spcPct val="35000"/>
            </a:spcAft>
            <a:buNone/>
          </a:pPr>
          <a:r>
            <a:rPr lang="nl-BE" sz="1800" b="1" kern="1200" dirty="0">
              <a:solidFill>
                <a:schemeClr val="bg2"/>
              </a:solidFill>
              <a:latin typeface="+mj-lt"/>
            </a:rPr>
            <a:t>Water</a:t>
          </a:r>
        </a:p>
      </dsp:txBody>
      <dsp:txXfrm>
        <a:off x="9391500" y="4231961"/>
        <a:ext cx="1991795" cy="738956"/>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F85ABC-4999-4D7F-8EE8-AE256A5D6D90}" type="datetimeFigureOut">
              <a:rPr lang="nl-BE" smtClean="0"/>
              <a:t>29/03/2024</a:t>
            </a:fld>
            <a:endParaRPr lang="nl-BE"/>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3AECBE-F26D-46B6-BA41-63B1CDC8021E}" type="slidenum">
              <a:rPr lang="nl-BE" smtClean="0"/>
              <a:t>‹nr.›</a:t>
            </a:fld>
            <a:endParaRPr lang="nl-BE"/>
          </a:p>
        </p:txBody>
      </p:sp>
    </p:spTree>
    <p:extLst>
      <p:ext uri="{BB962C8B-B14F-4D97-AF65-F5344CB8AC3E}">
        <p14:creationId xmlns:p14="http://schemas.microsoft.com/office/powerpoint/2010/main" val="3727815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5E59B40C-8C81-4C4B-985A-1AEA88727428}" type="slidenum">
              <a:rPr lang="nl-BE" smtClean="0"/>
              <a:t>2</a:t>
            </a:fld>
            <a:endParaRPr lang="nl-BE"/>
          </a:p>
        </p:txBody>
      </p:sp>
    </p:spTree>
    <p:extLst>
      <p:ext uri="{BB962C8B-B14F-4D97-AF65-F5344CB8AC3E}">
        <p14:creationId xmlns:p14="http://schemas.microsoft.com/office/powerpoint/2010/main" val="2304415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C6322630-B32A-45A6-B026-65DFB33039B7}" type="slidenum">
              <a:rPr lang="nl-BE" smtClean="0"/>
              <a:t>3</a:t>
            </a:fld>
            <a:endParaRPr lang="nl-BE"/>
          </a:p>
        </p:txBody>
      </p:sp>
    </p:spTree>
    <p:extLst>
      <p:ext uri="{BB962C8B-B14F-4D97-AF65-F5344CB8AC3E}">
        <p14:creationId xmlns:p14="http://schemas.microsoft.com/office/powerpoint/2010/main" val="17690459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FF3AECBE-F26D-46B6-BA41-63B1CDC8021E}" type="slidenum">
              <a:rPr lang="nl-BE" smtClean="0"/>
              <a:t>4</a:t>
            </a:fld>
            <a:endParaRPr lang="nl-BE"/>
          </a:p>
        </p:txBody>
      </p:sp>
    </p:spTree>
    <p:extLst>
      <p:ext uri="{BB962C8B-B14F-4D97-AF65-F5344CB8AC3E}">
        <p14:creationId xmlns:p14="http://schemas.microsoft.com/office/powerpoint/2010/main" val="296394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FF3AECBE-F26D-46B6-BA41-63B1CDC8021E}" type="slidenum">
              <a:rPr lang="nl-BE" smtClean="0"/>
              <a:t>5</a:t>
            </a:fld>
            <a:endParaRPr lang="nl-BE"/>
          </a:p>
        </p:txBody>
      </p:sp>
    </p:spTree>
    <p:extLst>
      <p:ext uri="{BB962C8B-B14F-4D97-AF65-F5344CB8AC3E}">
        <p14:creationId xmlns:p14="http://schemas.microsoft.com/office/powerpoint/2010/main" val="31681511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FF3AECBE-F26D-46B6-BA41-63B1CDC8021E}" type="slidenum">
              <a:rPr lang="nl-BE" smtClean="0"/>
              <a:t>6</a:t>
            </a:fld>
            <a:endParaRPr lang="nl-BE"/>
          </a:p>
        </p:txBody>
      </p:sp>
    </p:spTree>
    <p:extLst>
      <p:ext uri="{BB962C8B-B14F-4D97-AF65-F5344CB8AC3E}">
        <p14:creationId xmlns:p14="http://schemas.microsoft.com/office/powerpoint/2010/main" val="26492917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dirty="0"/>
              <a:t>Dus: heel veel werk in alle domeinen, sectoren, … zowel in de samenleving, als in het stadsbestuur</a:t>
            </a:r>
          </a:p>
          <a:p>
            <a:r>
              <a:rPr lang="nl-BE" dirty="0"/>
              <a:t>Om</a:t>
            </a:r>
            <a:r>
              <a:rPr lang="nl-BE" baseline="0" dirty="0"/>
              <a:t> je een beeld te geven, overlopen we kort even de clusters in het klimaatplan</a:t>
            </a:r>
          </a:p>
          <a:p>
            <a:endParaRPr lang="nl-BE" baseline="0" dirty="0"/>
          </a:p>
          <a:p>
            <a:r>
              <a:rPr lang="nl-BE" baseline="0" dirty="0"/>
              <a:t>Duurzaam wonen: isoleren, renoveren, duurzaam verwarmen, zonnepanelen</a:t>
            </a:r>
          </a:p>
          <a:p>
            <a:r>
              <a:rPr lang="nl-BE" baseline="0" dirty="0"/>
              <a:t>Duurzame mobiliteit: fietsen en fietsinfrastructuur, deelwagens, elektrisch rijden</a:t>
            </a:r>
          </a:p>
          <a:p>
            <a:r>
              <a:rPr lang="nl-BE" baseline="0" dirty="0"/>
              <a:t>Lokale economie: isolatie van bedrijfsgebouwen, gebruik van restwarmte</a:t>
            </a:r>
          </a:p>
          <a:p>
            <a:r>
              <a:rPr lang="nl-BE" baseline="0" dirty="0"/>
              <a:t>Energieke </a:t>
            </a:r>
            <a:r>
              <a:rPr lang="nl-BE" baseline="0" dirty="0" err="1"/>
              <a:t>land-en</a:t>
            </a:r>
            <a:r>
              <a:rPr lang="nl-BE" baseline="0" dirty="0"/>
              <a:t> tuinbouw: gebruik houtige biomassa als brandstof, andere landbouwmethodes</a:t>
            </a:r>
          </a:p>
          <a:p>
            <a:r>
              <a:rPr lang="nl-BE" baseline="0" dirty="0"/>
              <a:t>Stedelijke voorbeeldfunctie: wij geven het goede voorbeeld op alle vlak: bewust omgaan met verplaatsingen, hernieuwbare energie, renovatie;</a:t>
            </a:r>
            <a:endParaRPr lang="nl-BE" b="1" baseline="0" dirty="0"/>
          </a:p>
          <a:p>
            <a:r>
              <a:rPr lang="nl-BE" baseline="0" dirty="0"/>
              <a:t>Hernieuwbare energie en collectieve warmte: studie naar en ondersteuning voor warmtenetten, opstart energiecoöperaties</a:t>
            </a:r>
          </a:p>
          <a:p>
            <a:r>
              <a:rPr lang="nl-BE" baseline="0" dirty="0"/>
              <a:t>Duurzame (voedsel)consumptie: korte keten, reflex om dingen te herstellen, te delen </a:t>
            </a:r>
            <a:r>
              <a:rPr lang="nl-BE" baseline="0" dirty="0" err="1"/>
              <a:t>ipv</a:t>
            </a:r>
            <a:r>
              <a:rPr lang="nl-BE" baseline="0" dirty="0"/>
              <a:t> iedereen alles nieuw</a:t>
            </a:r>
          </a:p>
          <a:p>
            <a:r>
              <a:rPr lang="nl-BE" baseline="0" dirty="0"/>
              <a:t>Groen: inzetten op meer bomen, natuur, inrichting ruimte, minder verharding en meer groen </a:t>
            </a:r>
            <a:r>
              <a:rPr lang="nl-BE" baseline="0" dirty="0">
                <a:sym typeface="Wingdings" panose="05000000000000000000" pitchFamily="2" charset="2"/>
              </a:rPr>
              <a:t> omgeving aangenamer én koeler in de warme zomers</a:t>
            </a:r>
            <a:endParaRPr lang="nl-BE" baseline="0" dirty="0"/>
          </a:p>
          <a:p>
            <a:r>
              <a:rPr lang="nl-BE" baseline="0" dirty="0"/>
              <a:t>Water: zorgen dat het water ruimte krijgt, dat water beter vastgehouden wordt </a:t>
            </a:r>
            <a:r>
              <a:rPr lang="nl-BE" baseline="0" dirty="0">
                <a:sym typeface="Wingdings" panose="05000000000000000000" pitchFamily="2" charset="2"/>
              </a:rPr>
              <a:t> zorgt dat we beter voorbereid zijn op droogte én overstromingen</a:t>
            </a:r>
          </a:p>
          <a:p>
            <a:endParaRPr lang="nl-BE" baseline="0" dirty="0">
              <a:sym typeface="Wingdings" panose="05000000000000000000" pitchFamily="2" charset="2"/>
            </a:endParaRPr>
          </a:p>
          <a:p>
            <a:r>
              <a:rPr lang="nl-BE" baseline="0" dirty="0">
                <a:sym typeface="Wingdings" panose="05000000000000000000" pitchFamily="2" charset="2"/>
              </a:rPr>
              <a:t>Bij adaptatie splitsen we op over verschillende deelgebieden die allemaal aandacht nodig hebben:</a:t>
            </a:r>
          </a:p>
          <a:p>
            <a:pPr marL="171450" indent="-171450">
              <a:buFontTx/>
              <a:buChar char="-"/>
            </a:pPr>
            <a:r>
              <a:rPr lang="nl-BE" baseline="0" dirty="0">
                <a:sym typeface="Wingdings" panose="05000000000000000000" pitchFamily="2" charset="2"/>
              </a:rPr>
              <a:t>Inrichting private percelen: tuinen groen en opritten </a:t>
            </a:r>
            <a:r>
              <a:rPr lang="nl-BE" baseline="0" dirty="0" err="1">
                <a:sym typeface="Wingdings" panose="05000000000000000000" pitchFamily="2" charset="2"/>
              </a:rPr>
              <a:t>waterdoorlaatbaar</a:t>
            </a:r>
            <a:r>
              <a:rPr lang="nl-BE" baseline="0" dirty="0">
                <a:sym typeface="Wingdings" panose="05000000000000000000" pitchFamily="2" charset="2"/>
              </a:rPr>
              <a:t>. Ook groene (speel)plaatsen bij scholen, kantoren, zorginstellingen</a:t>
            </a:r>
          </a:p>
          <a:p>
            <a:pPr marL="171450" indent="-171450">
              <a:buFontTx/>
              <a:buChar char="-"/>
            </a:pPr>
            <a:r>
              <a:rPr lang="nl-BE" baseline="0" dirty="0">
                <a:sym typeface="Wingdings" panose="05000000000000000000" pitchFamily="2" charset="2"/>
              </a:rPr>
              <a:t>Klimaatgezonde bedrijventerreinen: gedeelde groene parking, bomen aanwezig. Al het regenwater wordt opgevangen en lokaal gebruikt</a:t>
            </a:r>
          </a:p>
          <a:p>
            <a:pPr marL="171450" indent="-171450">
              <a:buFontTx/>
              <a:buChar char="-"/>
            </a:pPr>
            <a:r>
              <a:rPr lang="nl-BE" baseline="0" dirty="0" err="1">
                <a:sym typeface="Wingdings" panose="05000000000000000000" pitchFamily="2" charset="2"/>
              </a:rPr>
              <a:t>Klimaatrobuuste</a:t>
            </a:r>
            <a:r>
              <a:rPr lang="nl-BE" baseline="0" dirty="0">
                <a:sym typeface="Wingdings" panose="05000000000000000000" pitchFamily="2" charset="2"/>
              </a:rPr>
              <a:t> landbouw: </a:t>
            </a:r>
            <a:r>
              <a:rPr lang="nl-NL" dirty="0"/>
              <a:t>In 2050 is de landbouw in Deinze in staat om de klimaatextremen beter op te vangen door geoptimaliseerd watergebruik, aangepaste teelten en technieken en door zich tijdens het productieproces te laten helpen door natuurlijke elementen op of langs de percelen</a:t>
            </a:r>
          </a:p>
          <a:p>
            <a:pPr marL="171450" indent="-171450">
              <a:buFontTx/>
              <a:buChar char="-"/>
            </a:pPr>
            <a:r>
              <a:rPr lang="nl-NL" baseline="0" dirty="0" err="1">
                <a:sym typeface="Wingdings" panose="05000000000000000000" pitchFamily="2" charset="2"/>
              </a:rPr>
              <a:t>Klimaatrobuuste</a:t>
            </a:r>
            <a:r>
              <a:rPr lang="nl-NL" baseline="0" dirty="0">
                <a:sym typeface="Wingdings" panose="05000000000000000000" pitchFamily="2" charset="2"/>
              </a:rPr>
              <a:t> natuur: bestaande natuur is gezond en rijk aan biodiversiteit, en er zijn voldoende natuurverbindingen</a:t>
            </a:r>
          </a:p>
          <a:p>
            <a:pPr marL="171450" indent="-171450">
              <a:buFontTx/>
              <a:buChar char="-"/>
            </a:pPr>
            <a:r>
              <a:rPr lang="nl-NL" baseline="0" dirty="0">
                <a:sym typeface="Wingdings" panose="05000000000000000000" pitchFamily="2" charset="2"/>
              </a:rPr>
              <a:t>Waterbeheer en openruimtebeleid: O</a:t>
            </a:r>
            <a:r>
              <a:rPr lang="nl-NL" dirty="0"/>
              <a:t>pen ruimte wordt maximaal behouden en </a:t>
            </a:r>
            <a:r>
              <a:rPr lang="nl-NL" dirty="0" err="1"/>
              <a:t>klimaatrobuust</a:t>
            </a:r>
            <a:r>
              <a:rPr lang="nl-NL" dirty="0"/>
              <a:t> ingericht. We hebben voldoende kennis en instrumenten om ons voor te bereiden op extreme regenval of lange droogte, en we passen deze principes toe bij onze keuzes over ons ruimtegebruik</a:t>
            </a:r>
            <a:endParaRPr lang="nl-BE" baseline="0" dirty="0">
              <a:sym typeface="Wingdings" panose="05000000000000000000" pitchFamily="2" charset="2"/>
            </a:endParaRPr>
          </a:p>
          <a:p>
            <a:pPr marL="171450" indent="-171450">
              <a:buFontTx/>
              <a:buChar char="-"/>
            </a:pPr>
            <a:endParaRPr lang="nl-BE" baseline="0" dirty="0"/>
          </a:p>
          <a:p>
            <a:pPr marL="171450" indent="-171450">
              <a:buFontTx/>
              <a:buChar char="-"/>
            </a:pPr>
            <a:r>
              <a:rPr lang="nl-BE" baseline="0" dirty="0"/>
              <a:t>Bomenplan</a:t>
            </a:r>
          </a:p>
          <a:p>
            <a:pPr marL="171450" indent="-171450">
              <a:buFontTx/>
              <a:buChar char="-"/>
            </a:pPr>
            <a:r>
              <a:rPr lang="nl-BE" baseline="0" dirty="0"/>
              <a:t>Hemelwater-droogteplan</a:t>
            </a:r>
          </a:p>
          <a:p>
            <a:endParaRPr lang="nl-BE" dirty="0"/>
          </a:p>
          <a:p>
            <a:pPr marL="0" marR="0" lvl="0" indent="0" algn="l" defTabSz="914400" rtl="0" eaLnBrk="1" fontAlgn="auto" latinLnBrk="0" hangingPunct="1">
              <a:lnSpc>
                <a:spcPct val="100000"/>
              </a:lnSpc>
              <a:spcBef>
                <a:spcPts val="0"/>
              </a:spcBef>
              <a:spcAft>
                <a:spcPts val="0"/>
              </a:spcAft>
              <a:buClrTx/>
              <a:buSzTx/>
              <a:buFontTx/>
              <a:buNone/>
              <a:tabLst/>
              <a:defRPr/>
            </a:pPr>
            <a:r>
              <a:rPr lang="nl-BE" baseline="0" dirty="0"/>
              <a:t>Klimaatreflex: algemeen bewustzijn over het thema en iedereen doen nadenken over impact van bepaalde keuzes en acties</a:t>
            </a:r>
          </a:p>
          <a:p>
            <a:endParaRPr lang="nl-BE" dirty="0"/>
          </a:p>
          <a:p>
            <a:r>
              <a:rPr lang="nl-BE" dirty="0"/>
              <a:t>Dus </a:t>
            </a:r>
            <a:r>
              <a:rPr lang="nl-BE" dirty="0">
                <a:sym typeface="Wingdings" panose="05000000000000000000" pitchFamily="2" charset="2"/>
              </a:rPr>
              <a:t> heel breed scala van acties en maatregelen, onderverdeeld in verschillende clusters </a:t>
            </a:r>
          </a:p>
          <a:p>
            <a:endParaRPr lang="nl-BE" dirty="0">
              <a:sym typeface="Wingdings" panose="05000000000000000000" pitchFamily="2" charset="2"/>
            </a:endParaRPr>
          </a:p>
          <a:p>
            <a:endParaRPr lang="nl-BE" dirty="0"/>
          </a:p>
        </p:txBody>
      </p:sp>
      <p:sp>
        <p:nvSpPr>
          <p:cNvPr id="4" name="Tijdelijke aanduiding voor dianummer 3"/>
          <p:cNvSpPr>
            <a:spLocks noGrp="1"/>
          </p:cNvSpPr>
          <p:nvPr>
            <p:ph type="sldNum" sz="quarter" idx="10"/>
          </p:nvPr>
        </p:nvSpPr>
        <p:spPr/>
        <p:txBody>
          <a:bodyPr/>
          <a:lstStyle/>
          <a:p>
            <a:fld id="{5E59B40C-8C81-4C4B-985A-1AEA88727428}" type="slidenum">
              <a:rPr lang="nl-BE" smtClean="0"/>
              <a:t>7</a:t>
            </a:fld>
            <a:endParaRPr lang="nl-BE"/>
          </a:p>
        </p:txBody>
      </p:sp>
    </p:spTree>
    <p:extLst>
      <p:ext uri="{BB962C8B-B14F-4D97-AF65-F5344CB8AC3E}">
        <p14:creationId xmlns:p14="http://schemas.microsoft.com/office/powerpoint/2010/main" val="7237538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85800" y="1143000"/>
            <a:ext cx="5486400" cy="3086100"/>
          </a:xfrm>
        </p:spPr>
      </p:sp>
      <p:sp>
        <p:nvSpPr>
          <p:cNvPr id="3" name="Tijdelijke aanduiding voor notities 2"/>
          <p:cNvSpPr>
            <a:spLocks noGrp="1"/>
          </p:cNvSpPr>
          <p:nvPr>
            <p:ph type="body" idx="1"/>
          </p:nvPr>
        </p:nvSpPr>
        <p:spPr/>
        <p:txBody>
          <a:bodyPr/>
          <a:lstStyle/>
          <a:p>
            <a:endParaRPr lang="nl-BE" baseline="0" dirty="0"/>
          </a:p>
        </p:txBody>
      </p:sp>
      <p:sp>
        <p:nvSpPr>
          <p:cNvPr id="4" name="Tijdelijke aanduiding voor dianummer 3"/>
          <p:cNvSpPr>
            <a:spLocks noGrp="1"/>
          </p:cNvSpPr>
          <p:nvPr>
            <p:ph type="sldNum" sz="quarter" idx="10"/>
          </p:nvPr>
        </p:nvSpPr>
        <p:spPr/>
        <p:txBody>
          <a:bodyPr/>
          <a:lstStyle/>
          <a:p>
            <a:fld id="{5E59B40C-8C81-4C4B-985A-1AEA88727428}" type="slidenum">
              <a:rPr lang="nl-BE" smtClean="0"/>
              <a:t>8</a:t>
            </a:fld>
            <a:endParaRPr lang="nl-BE"/>
          </a:p>
        </p:txBody>
      </p:sp>
    </p:spTree>
    <p:extLst>
      <p:ext uri="{BB962C8B-B14F-4D97-AF65-F5344CB8AC3E}">
        <p14:creationId xmlns:p14="http://schemas.microsoft.com/office/powerpoint/2010/main" val="7273642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83A2E8-094E-0A94-2329-808180F811C1}"/>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endParaRPr lang="nl-BE"/>
          </a:p>
        </p:txBody>
      </p:sp>
      <p:sp>
        <p:nvSpPr>
          <p:cNvPr id="3" name="Ondertitel 2">
            <a:extLst>
              <a:ext uri="{FF2B5EF4-FFF2-40B4-BE49-F238E27FC236}">
                <a16:creationId xmlns:a16="http://schemas.microsoft.com/office/drawing/2014/main" id="{8DF022CE-406F-3DF9-A2B9-A7042F151C7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BE"/>
          </a:p>
        </p:txBody>
      </p:sp>
      <p:sp>
        <p:nvSpPr>
          <p:cNvPr id="4" name="Tijdelijke aanduiding voor datum 3">
            <a:extLst>
              <a:ext uri="{FF2B5EF4-FFF2-40B4-BE49-F238E27FC236}">
                <a16:creationId xmlns:a16="http://schemas.microsoft.com/office/drawing/2014/main" id="{1822C683-0A2B-03EF-C112-F8C6E28A6497}"/>
              </a:ext>
            </a:extLst>
          </p:cNvPr>
          <p:cNvSpPr>
            <a:spLocks noGrp="1"/>
          </p:cNvSpPr>
          <p:nvPr>
            <p:ph type="dt" sz="half" idx="10"/>
          </p:nvPr>
        </p:nvSpPr>
        <p:spPr/>
        <p:txBody>
          <a:bodyPr/>
          <a:lstStyle/>
          <a:p>
            <a:fld id="{8BE9D149-D3F8-47B9-8994-884935B67200}" type="datetimeFigureOut">
              <a:rPr lang="nl-BE" smtClean="0"/>
              <a:t>29/03/2024</a:t>
            </a:fld>
            <a:endParaRPr lang="nl-BE"/>
          </a:p>
        </p:txBody>
      </p:sp>
      <p:sp>
        <p:nvSpPr>
          <p:cNvPr id="5" name="Tijdelijke aanduiding voor voettekst 4">
            <a:extLst>
              <a:ext uri="{FF2B5EF4-FFF2-40B4-BE49-F238E27FC236}">
                <a16:creationId xmlns:a16="http://schemas.microsoft.com/office/drawing/2014/main" id="{B794DD8E-C7F8-49BF-AB97-913A75109DB5}"/>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049ABB7B-C867-EE81-83C7-DC1A80882F83}"/>
              </a:ext>
            </a:extLst>
          </p:cNvPr>
          <p:cNvSpPr>
            <a:spLocks noGrp="1"/>
          </p:cNvSpPr>
          <p:nvPr>
            <p:ph type="sldNum" sz="quarter" idx="12"/>
          </p:nvPr>
        </p:nvSpPr>
        <p:spPr/>
        <p:txBody>
          <a:bodyPr/>
          <a:lstStyle/>
          <a:p>
            <a:fld id="{D40AEAF4-0C41-4737-922F-9BAFAA0B26A2}" type="slidenum">
              <a:rPr lang="nl-BE" smtClean="0"/>
              <a:t>‹nr.›</a:t>
            </a:fld>
            <a:endParaRPr lang="nl-BE"/>
          </a:p>
        </p:txBody>
      </p:sp>
    </p:spTree>
    <p:extLst>
      <p:ext uri="{BB962C8B-B14F-4D97-AF65-F5344CB8AC3E}">
        <p14:creationId xmlns:p14="http://schemas.microsoft.com/office/powerpoint/2010/main" val="13304911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C44F36-3D68-E704-5196-E3D2E87EA44D}"/>
              </a:ext>
            </a:extLst>
          </p:cNvPr>
          <p:cNvSpPr>
            <a:spLocks noGrp="1"/>
          </p:cNvSpPr>
          <p:nvPr>
            <p:ph type="title"/>
          </p:nvPr>
        </p:nvSpPr>
        <p:spPr/>
        <p:txBody>
          <a:bodyPr/>
          <a:lstStyle/>
          <a:p>
            <a:r>
              <a:rPr lang="nl-NL"/>
              <a:t>Klik om stijl te bewerken</a:t>
            </a:r>
            <a:endParaRPr lang="nl-BE"/>
          </a:p>
        </p:txBody>
      </p:sp>
      <p:sp>
        <p:nvSpPr>
          <p:cNvPr id="3" name="Tijdelijke aanduiding voor verticale tekst 2">
            <a:extLst>
              <a:ext uri="{FF2B5EF4-FFF2-40B4-BE49-F238E27FC236}">
                <a16:creationId xmlns:a16="http://schemas.microsoft.com/office/drawing/2014/main" id="{61300099-DC1E-0620-2B05-1062BA392B38}"/>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33230D1A-155A-165E-6915-0EE06E9BDC87}"/>
              </a:ext>
            </a:extLst>
          </p:cNvPr>
          <p:cNvSpPr>
            <a:spLocks noGrp="1"/>
          </p:cNvSpPr>
          <p:nvPr>
            <p:ph type="dt" sz="half" idx="10"/>
          </p:nvPr>
        </p:nvSpPr>
        <p:spPr/>
        <p:txBody>
          <a:bodyPr/>
          <a:lstStyle/>
          <a:p>
            <a:fld id="{8BE9D149-D3F8-47B9-8994-884935B67200}" type="datetimeFigureOut">
              <a:rPr lang="nl-BE" smtClean="0"/>
              <a:t>29/03/2024</a:t>
            </a:fld>
            <a:endParaRPr lang="nl-BE"/>
          </a:p>
        </p:txBody>
      </p:sp>
      <p:sp>
        <p:nvSpPr>
          <p:cNvPr id="5" name="Tijdelijke aanduiding voor voettekst 4">
            <a:extLst>
              <a:ext uri="{FF2B5EF4-FFF2-40B4-BE49-F238E27FC236}">
                <a16:creationId xmlns:a16="http://schemas.microsoft.com/office/drawing/2014/main" id="{841F664F-7681-9A5A-666F-0A8105FCFDB1}"/>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56CEC718-3638-520D-8CCA-72692E295333}"/>
              </a:ext>
            </a:extLst>
          </p:cNvPr>
          <p:cNvSpPr>
            <a:spLocks noGrp="1"/>
          </p:cNvSpPr>
          <p:nvPr>
            <p:ph type="sldNum" sz="quarter" idx="12"/>
          </p:nvPr>
        </p:nvSpPr>
        <p:spPr/>
        <p:txBody>
          <a:bodyPr/>
          <a:lstStyle/>
          <a:p>
            <a:fld id="{D40AEAF4-0C41-4737-922F-9BAFAA0B26A2}" type="slidenum">
              <a:rPr lang="nl-BE" smtClean="0"/>
              <a:t>‹nr.›</a:t>
            </a:fld>
            <a:endParaRPr lang="nl-BE"/>
          </a:p>
        </p:txBody>
      </p:sp>
    </p:spTree>
    <p:extLst>
      <p:ext uri="{BB962C8B-B14F-4D97-AF65-F5344CB8AC3E}">
        <p14:creationId xmlns:p14="http://schemas.microsoft.com/office/powerpoint/2010/main" val="11636852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C6B89CEF-461A-BAF8-E18E-7E0CB75A0535}"/>
              </a:ext>
            </a:extLst>
          </p:cNvPr>
          <p:cNvSpPr>
            <a:spLocks noGrp="1"/>
          </p:cNvSpPr>
          <p:nvPr>
            <p:ph type="title" orient="vert"/>
          </p:nvPr>
        </p:nvSpPr>
        <p:spPr>
          <a:xfrm>
            <a:off x="8724900" y="365125"/>
            <a:ext cx="2628900" cy="5811838"/>
          </a:xfrm>
        </p:spPr>
        <p:txBody>
          <a:bodyPr vert="eaVert"/>
          <a:lstStyle/>
          <a:p>
            <a:r>
              <a:rPr lang="nl-NL"/>
              <a:t>Klik om stijl te bewerken</a:t>
            </a:r>
            <a:endParaRPr lang="nl-BE"/>
          </a:p>
        </p:txBody>
      </p:sp>
      <p:sp>
        <p:nvSpPr>
          <p:cNvPr id="3" name="Tijdelijke aanduiding voor verticale tekst 2">
            <a:extLst>
              <a:ext uri="{FF2B5EF4-FFF2-40B4-BE49-F238E27FC236}">
                <a16:creationId xmlns:a16="http://schemas.microsoft.com/office/drawing/2014/main" id="{8B5E2716-2F4F-4AD5-BBE3-FB848A3C7882}"/>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F4E666F5-4309-F0B8-F8B8-F3586C9CB624}"/>
              </a:ext>
            </a:extLst>
          </p:cNvPr>
          <p:cNvSpPr>
            <a:spLocks noGrp="1"/>
          </p:cNvSpPr>
          <p:nvPr>
            <p:ph type="dt" sz="half" idx="10"/>
          </p:nvPr>
        </p:nvSpPr>
        <p:spPr/>
        <p:txBody>
          <a:bodyPr/>
          <a:lstStyle/>
          <a:p>
            <a:fld id="{8BE9D149-D3F8-47B9-8994-884935B67200}" type="datetimeFigureOut">
              <a:rPr lang="nl-BE" smtClean="0"/>
              <a:t>29/03/2024</a:t>
            </a:fld>
            <a:endParaRPr lang="nl-BE"/>
          </a:p>
        </p:txBody>
      </p:sp>
      <p:sp>
        <p:nvSpPr>
          <p:cNvPr id="5" name="Tijdelijke aanduiding voor voettekst 4">
            <a:extLst>
              <a:ext uri="{FF2B5EF4-FFF2-40B4-BE49-F238E27FC236}">
                <a16:creationId xmlns:a16="http://schemas.microsoft.com/office/drawing/2014/main" id="{F0CDA376-684E-5D77-881B-B4E6411AB67E}"/>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49277168-F4BF-AD86-3C97-F33F21593BA7}"/>
              </a:ext>
            </a:extLst>
          </p:cNvPr>
          <p:cNvSpPr>
            <a:spLocks noGrp="1"/>
          </p:cNvSpPr>
          <p:nvPr>
            <p:ph type="sldNum" sz="quarter" idx="12"/>
          </p:nvPr>
        </p:nvSpPr>
        <p:spPr/>
        <p:txBody>
          <a:bodyPr/>
          <a:lstStyle/>
          <a:p>
            <a:fld id="{D40AEAF4-0C41-4737-922F-9BAFAA0B26A2}" type="slidenum">
              <a:rPr lang="nl-BE" smtClean="0"/>
              <a:t>‹nr.›</a:t>
            </a:fld>
            <a:endParaRPr lang="nl-BE"/>
          </a:p>
        </p:txBody>
      </p:sp>
    </p:spTree>
    <p:extLst>
      <p:ext uri="{BB962C8B-B14F-4D97-AF65-F5344CB8AC3E}">
        <p14:creationId xmlns:p14="http://schemas.microsoft.com/office/powerpoint/2010/main" val="28664434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E495AA0-0E2E-C6CF-74CB-2CD1AAE42420}"/>
              </a:ext>
            </a:extLst>
          </p:cNvPr>
          <p:cNvSpPr>
            <a:spLocks noGrp="1"/>
          </p:cNvSpPr>
          <p:nvPr>
            <p:ph type="title"/>
          </p:nvPr>
        </p:nvSpPr>
        <p:spPr/>
        <p:txBody>
          <a:body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41BC302E-91FB-BE69-1F3D-4CD844BFEFD0}"/>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96FC5C53-D4E7-CE47-6E50-29369FD98664}"/>
              </a:ext>
            </a:extLst>
          </p:cNvPr>
          <p:cNvSpPr>
            <a:spLocks noGrp="1"/>
          </p:cNvSpPr>
          <p:nvPr>
            <p:ph type="dt" sz="half" idx="10"/>
          </p:nvPr>
        </p:nvSpPr>
        <p:spPr/>
        <p:txBody>
          <a:bodyPr/>
          <a:lstStyle/>
          <a:p>
            <a:fld id="{8BE9D149-D3F8-47B9-8994-884935B67200}" type="datetimeFigureOut">
              <a:rPr lang="nl-BE" smtClean="0"/>
              <a:t>29/03/2024</a:t>
            </a:fld>
            <a:endParaRPr lang="nl-BE"/>
          </a:p>
        </p:txBody>
      </p:sp>
      <p:sp>
        <p:nvSpPr>
          <p:cNvPr id="5" name="Tijdelijke aanduiding voor voettekst 4">
            <a:extLst>
              <a:ext uri="{FF2B5EF4-FFF2-40B4-BE49-F238E27FC236}">
                <a16:creationId xmlns:a16="http://schemas.microsoft.com/office/drawing/2014/main" id="{CDACBCBA-6E4F-FFF8-8860-6391A7DA8F38}"/>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84E46CB1-9DBA-F008-D6CF-42A6392B2DCB}"/>
              </a:ext>
            </a:extLst>
          </p:cNvPr>
          <p:cNvSpPr>
            <a:spLocks noGrp="1"/>
          </p:cNvSpPr>
          <p:nvPr>
            <p:ph type="sldNum" sz="quarter" idx="12"/>
          </p:nvPr>
        </p:nvSpPr>
        <p:spPr/>
        <p:txBody>
          <a:bodyPr/>
          <a:lstStyle/>
          <a:p>
            <a:fld id="{D40AEAF4-0C41-4737-922F-9BAFAA0B26A2}" type="slidenum">
              <a:rPr lang="nl-BE" smtClean="0"/>
              <a:t>‹nr.›</a:t>
            </a:fld>
            <a:endParaRPr lang="nl-BE"/>
          </a:p>
        </p:txBody>
      </p:sp>
    </p:spTree>
    <p:extLst>
      <p:ext uri="{BB962C8B-B14F-4D97-AF65-F5344CB8AC3E}">
        <p14:creationId xmlns:p14="http://schemas.microsoft.com/office/powerpoint/2010/main" val="2991570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207A7C-11F8-7B5A-4A18-DC6A3704A79B}"/>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CFDEB898-324F-9570-0F87-644B0B137D8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EAC8A6F4-555A-6991-D19B-D8D237E7548F}"/>
              </a:ext>
            </a:extLst>
          </p:cNvPr>
          <p:cNvSpPr>
            <a:spLocks noGrp="1"/>
          </p:cNvSpPr>
          <p:nvPr>
            <p:ph type="dt" sz="half" idx="10"/>
          </p:nvPr>
        </p:nvSpPr>
        <p:spPr/>
        <p:txBody>
          <a:bodyPr/>
          <a:lstStyle/>
          <a:p>
            <a:fld id="{8BE9D149-D3F8-47B9-8994-884935B67200}" type="datetimeFigureOut">
              <a:rPr lang="nl-BE" smtClean="0"/>
              <a:t>29/03/2024</a:t>
            </a:fld>
            <a:endParaRPr lang="nl-BE"/>
          </a:p>
        </p:txBody>
      </p:sp>
      <p:sp>
        <p:nvSpPr>
          <p:cNvPr id="5" name="Tijdelijke aanduiding voor voettekst 4">
            <a:extLst>
              <a:ext uri="{FF2B5EF4-FFF2-40B4-BE49-F238E27FC236}">
                <a16:creationId xmlns:a16="http://schemas.microsoft.com/office/drawing/2014/main" id="{8FDF213E-6282-6C5D-6AFB-21EE06659859}"/>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5AC46467-E36A-7F4E-A59A-EAF8BC9A2190}"/>
              </a:ext>
            </a:extLst>
          </p:cNvPr>
          <p:cNvSpPr>
            <a:spLocks noGrp="1"/>
          </p:cNvSpPr>
          <p:nvPr>
            <p:ph type="sldNum" sz="quarter" idx="12"/>
          </p:nvPr>
        </p:nvSpPr>
        <p:spPr/>
        <p:txBody>
          <a:bodyPr/>
          <a:lstStyle/>
          <a:p>
            <a:fld id="{D40AEAF4-0C41-4737-922F-9BAFAA0B26A2}" type="slidenum">
              <a:rPr lang="nl-BE" smtClean="0"/>
              <a:t>‹nr.›</a:t>
            </a:fld>
            <a:endParaRPr lang="nl-BE"/>
          </a:p>
        </p:txBody>
      </p:sp>
    </p:spTree>
    <p:extLst>
      <p:ext uri="{BB962C8B-B14F-4D97-AF65-F5344CB8AC3E}">
        <p14:creationId xmlns:p14="http://schemas.microsoft.com/office/powerpoint/2010/main" val="28347928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539C96-DD19-4A30-C331-9F5366EA0A7E}"/>
              </a:ext>
            </a:extLst>
          </p:cNvPr>
          <p:cNvSpPr>
            <a:spLocks noGrp="1"/>
          </p:cNvSpPr>
          <p:nvPr>
            <p:ph type="title"/>
          </p:nvPr>
        </p:nvSpPr>
        <p:spPr/>
        <p:txBody>
          <a:body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4FA53728-4B9C-0981-6F01-EE475AC008E9}"/>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inhoud 3">
            <a:extLst>
              <a:ext uri="{FF2B5EF4-FFF2-40B4-BE49-F238E27FC236}">
                <a16:creationId xmlns:a16="http://schemas.microsoft.com/office/drawing/2014/main" id="{511C5AFA-9832-BF6F-A9FA-2ADA9B306450}"/>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datum 4">
            <a:extLst>
              <a:ext uri="{FF2B5EF4-FFF2-40B4-BE49-F238E27FC236}">
                <a16:creationId xmlns:a16="http://schemas.microsoft.com/office/drawing/2014/main" id="{DBC65328-12C8-0C7C-F295-62C45F55FB74}"/>
              </a:ext>
            </a:extLst>
          </p:cNvPr>
          <p:cNvSpPr>
            <a:spLocks noGrp="1"/>
          </p:cNvSpPr>
          <p:nvPr>
            <p:ph type="dt" sz="half" idx="10"/>
          </p:nvPr>
        </p:nvSpPr>
        <p:spPr/>
        <p:txBody>
          <a:bodyPr/>
          <a:lstStyle/>
          <a:p>
            <a:fld id="{8BE9D149-D3F8-47B9-8994-884935B67200}" type="datetimeFigureOut">
              <a:rPr lang="nl-BE" smtClean="0"/>
              <a:t>29/03/2024</a:t>
            </a:fld>
            <a:endParaRPr lang="nl-BE"/>
          </a:p>
        </p:txBody>
      </p:sp>
      <p:sp>
        <p:nvSpPr>
          <p:cNvPr id="6" name="Tijdelijke aanduiding voor voettekst 5">
            <a:extLst>
              <a:ext uri="{FF2B5EF4-FFF2-40B4-BE49-F238E27FC236}">
                <a16:creationId xmlns:a16="http://schemas.microsoft.com/office/drawing/2014/main" id="{4D13BF9F-9088-D074-BD4B-E41378ACF9BD}"/>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554D2709-D8E0-3EFE-AD95-D5C557F7F70F}"/>
              </a:ext>
            </a:extLst>
          </p:cNvPr>
          <p:cNvSpPr>
            <a:spLocks noGrp="1"/>
          </p:cNvSpPr>
          <p:nvPr>
            <p:ph type="sldNum" sz="quarter" idx="12"/>
          </p:nvPr>
        </p:nvSpPr>
        <p:spPr/>
        <p:txBody>
          <a:bodyPr/>
          <a:lstStyle/>
          <a:p>
            <a:fld id="{D40AEAF4-0C41-4737-922F-9BAFAA0B26A2}" type="slidenum">
              <a:rPr lang="nl-BE" smtClean="0"/>
              <a:t>‹nr.›</a:t>
            </a:fld>
            <a:endParaRPr lang="nl-BE"/>
          </a:p>
        </p:txBody>
      </p:sp>
    </p:spTree>
    <p:extLst>
      <p:ext uri="{BB962C8B-B14F-4D97-AF65-F5344CB8AC3E}">
        <p14:creationId xmlns:p14="http://schemas.microsoft.com/office/powerpoint/2010/main" val="21328157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9044AA-9F39-6861-1E47-90BF60BE6BB3}"/>
              </a:ext>
            </a:extLst>
          </p:cNvPr>
          <p:cNvSpPr>
            <a:spLocks noGrp="1"/>
          </p:cNvSpPr>
          <p:nvPr>
            <p:ph type="title"/>
          </p:nvPr>
        </p:nvSpPr>
        <p:spPr>
          <a:xfrm>
            <a:off x="839788" y="365125"/>
            <a:ext cx="10515600" cy="1325563"/>
          </a:xfrm>
        </p:spPr>
        <p:txBody>
          <a:body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7EEAE8B8-A84D-2965-607F-EA165D780FA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78F364EA-68D1-8C91-A416-E4A64CE690E9}"/>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tekst 4">
            <a:extLst>
              <a:ext uri="{FF2B5EF4-FFF2-40B4-BE49-F238E27FC236}">
                <a16:creationId xmlns:a16="http://schemas.microsoft.com/office/drawing/2014/main" id="{58B01DB0-208E-9551-105E-6DB72C8F0FC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0C34AC94-47FB-6CD0-094F-B1679F99C136}"/>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7" name="Tijdelijke aanduiding voor datum 6">
            <a:extLst>
              <a:ext uri="{FF2B5EF4-FFF2-40B4-BE49-F238E27FC236}">
                <a16:creationId xmlns:a16="http://schemas.microsoft.com/office/drawing/2014/main" id="{A9CC19FB-7F58-6C74-EE4E-A2B26D18D427}"/>
              </a:ext>
            </a:extLst>
          </p:cNvPr>
          <p:cNvSpPr>
            <a:spLocks noGrp="1"/>
          </p:cNvSpPr>
          <p:nvPr>
            <p:ph type="dt" sz="half" idx="10"/>
          </p:nvPr>
        </p:nvSpPr>
        <p:spPr/>
        <p:txBody>
          <a:bodyPr/>
          <a:lstStyle/>
          <a:p>
            <a:fld id="{8BE9D149-D3F8-47B9-8994-884935B67200}" type="datetimeFigureOut">
              <a:rPr lang="nl-BE" smtClean="0"/>
              <a:t>29/03/2024</a:t>
            </a:fld>
            <a:endParaRPr lang="nl-BE"/>
          </a:p>
        </p:txBody>
      </p:sp>
      <p:sp>
        <p:nvSpPr>
          <p:cNvPr id="8" name="Tijdelijke aanduiding voor voettekst 7">
            <a:extLst>
              <a:ext uri="{FF2B5EF4-FFF2-40B4-BE49-F238E27FC236}">
                <a16:creationId xmlns:a16="http://schemas.microsoft.com/office/drawing/2014/main" id="{3BC7F480-E0EE-3BAF-116A-12DFDC038D5C}"/>
              </a:ext>
            </a:extLst>
          </p:cNvPr>
          <p:cNvSpPr>
            <a:spLocks noGrp="1"/>
          </p:cNvSpPr>
          <p:nvPr>
            <p:ph type="ftr" sz="quarter" idx="11"/>
          </p:nvPr>
        </p:nvSpPr>
        <p:spPr/>
        <p:txBody>
          <a:bodyPr/>
          <a:lstStyle/>
          <a:p>
            <a:endParaRPr lang="nl-BE"/>
          </a:p>
        </p:txBody>
      </p:sp>
      <p:sp>
        <p:nvSpPr>
          <p:cNvPr id="9" name="Tijdelijke aanduiding voor dianummer 8">
            <a:extLst>
              <a:ext uri="{FF2B5EF4-FFF2-40B4-BE49-F238E27FC236}">
                <a16:creationId xmlns:a16="http://schemas.microsoft.com/office/drawing/2014/main" id="{663C8885-3FB9-1A81-A2B6-FB222E49B9BB}"/>
              </a:ext>
            </a:extLst>
          </p:cNvPr>
          <p:cNvSpPr>
            <a:spLocks noGrp="1"/>
          </p:cNvSpPr>
          <p:nvPr>
            <p:ph type="sldNum" sz="quarter" idx="12"/>
          </p:nvPr>
        </p:nvSpPr>
        <p:spPr/>
        <p:txBody>
          <a:bodyPr/>
          <a:lstStyle/>
          <a:p>
            <a:fld id="{D40AEAF4-0C41-4737-922F-9BAFAA0B26A2}" type="slidenum">
              <a:rPr lang="nl-BE" smtClean="0"/>
              <a:t>‹nr.›</a:t>
            </a:fld>
            <a:endParaRPr lang="nl-BE"/>
          </a:p>
        </p:txBody>
      </p:sp>
    </p:spTree>
    <p:extLst>
      <p:ext uri="{BB962C8B-B14F-4D97-AF65-F5344CB8AC3E}">
        <p14:creationId xmlns:p14="http://schemas.microsoft.com/office/powerpoint/2010/main" val="3579850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F6BC8C-AB18-4DA0-46CA-E29D79ADACE3}"/>
              </a:ext>
            </a:extLst>
          </p:cNvPr>
          <p:cNvSpPr>
            <a:spLocks noGrp="1"/>
          </p:cNvSpPr>
          <p:nvPr>
            <p:ph type="title"/>
          </p:nvPr>
        </p:nvSpPr>
        <p:spPr/>
        <p:txBody>
          <a:bodyPr/>
          <a:lstStyle/>
          <a:p>
            <a:r>
              <a:rPr lang="nl-NL"/>
              <a:t>Klik om stijl te bewerken</a:t>
            </a:r>
            <a:endParaRPr lang="nl-BE"/>
          </a:p>
        </p:txBody>
      </p:sp>
      <p:sp>
        <p:nvSpPr>
          <p:cNvPr id="3" name="Tijdelijke aanduiding voor datum 2">
            <a:extLst>
              <a:ext uri="{FF2B5EF4-FFF2-40B4-BE49-F238E27FC236}">
                <a16:creationId xmlns:a16="http://schemas.microsoft.com/office/drawing/2014/main" id="{35946133-099F-31AA-2ACB-3F705E9A1E10}"/>
              </a:ext>
            </a:extLst>
          </p:cNvPr>
          <p:cNvSpPr>
            <a:spLocks noGrp="1"/>
          </p:cNvSpPr>
          <p:nvPr>
            <p:ph type="dt" sz="half" idx="10"/>
          </p:nvPr>
        </p:nvSpPr>
        <p:spPr/>
        <p:txBody>
          <a:bodyPr/>
          <a:lstStyle/>
          <a:p>
            <a:fld id="{8BE9D149-D3F8-47B9-8994-884935B67200}" type="datetimeFigureOut">
              <a:rPr lang="nl-BE" smtClean="0"/>
              <a:t>29/03/2024</a:t>
            </a:fld>
            <a:endParaRPr lang="nl-BE"/>
          </a:p>
        </p:txBody>
      </p:sp>
      <p:sp>
        <p:nvSpPr>
          <p:cNvPr id="4" name="Tijdelijke aanduiding voor voettekst 3">
            <a:extLst>
              <a:ext uri="{FF2B5EF4-FFF2-40B4-BE49-F238E27FC236}">
                <a16:creationId xmlns:a16="http://schemas.microsoft.com/office/drawing/2014/main" id="{3E48A61E-6072-6172-6D6B-81D40DCD88C5}"/>
              </a:ext>
            </a:extLst>
          </p:cNvPr>
          <p:cNvSpPr>
            <a:spLocks noGrp="1"/>
          </p:cNvSpPr>
          <p:nvPr>
            <p:ph type="ftr" sz="quarter" idx="11"/>
          </p:nvPr>
        </p:nvSpPr>
        <p:spPr/>
        <p:txBody>
          <a:bodyPr/>
          <a:lstStyle/>
          <a:p>
            <a:endParaRPr lang="nl-BE"/>
          </a:p>
        </p:txBody>
      </p:sp>
      <p:sp>
        <p:nvSpPr>
          <p:cNvPr id="5" name="Tijdelijke aanduiding voor dianummer 4">
            <a:extLst>
              <a:ext uri="{FF2B5EF4-FFF2-40B4-BE49-F238E27FC236}">
                <a16:creationId xmlns:a16="http://schemas.microsoft.com/office/drawing/2014/main" id="{91D8F0B3-9499-4094-F882-B05B4050B7C3}"/>
              </a:ext>
            </a:extLst>
          </p:cNvPr>
          <p:cNvSpPr>
            <a:spLocks noGrp="1"/>
          </p:cNvSpPr>
          <p:nvPr>
            <p:ph type="sldNum" sz="quarter" idx="12"/>
          </p:nvPr>
        </p:nvSpPr>
        <p:spPr/>
        <p:txBody>
          <a:bodyPr/>
          <a:lstStyle/>
          <a:p>
            <a:fld id="{D40AEAF4-0C41-4737-922F-9BAFAA0B26A2}" type="slidenum">
              <a:rPr lang="nl-BE" smtClean="0"/>
              <a:t>‹nr.›</a:t>
            </a:fld>
            <a:endParaRPr lang="nl-BE"/>
          </a:p>
        </p:txBody>
      </p:sp>
    </p:spTree>
    <p:extLst>
      <p:ext uri="{BB962C8B-B14F-4D97-AF65-F5344CB8AC3E}">
        <p14:creationId xmlns:p14="http://schemas.microsoft.com/office/powerpoint/2010/main" val="30692620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7EE59AAC-E075-94BE-5299-B78E12749242}"/>
              </a:ext>
            </a:extLst>
          </p:cNvPr>
          <p:cNvSpPr>
            <a:spLocks noGrp="1"/>
          </p:cNvSpPr>
          <p:nvPr>
            <p:ph type="dt" sz="half" idx="10"/>
          </p:nvPr>
        </p:nvSpPr>
        <p:spPr/>
        <p:txBody>
          <a:bodyPr/>
          <a:lstStyle/>
          <a:p>
            <a:fld id="{8BE9D149-D3F8-47B9-8994-884935B67200}" type="datetimeFigureOut">
              <a:rPr lang="nl-BE" smtClean="0"/>
              <a:t>29/03/2024</a:t>
            </a:fld>
            <a:endParaRPr lang="nl-BE"/>
          </a:p>
        </p:txBody>
      </p:sp>
      <p:sp>
        <p:nvSpPr>
          <p:cNvPr id="3" name="Tijdelijke aanduiding voor voettekst 2">
            <a:extLst>
              <a:ext uri="{FF2B5EF4-FFF2-40B4-BE49-F238E27FC236}">
                <a16:creationId xmlns:a16="http://schemas.microsoft.com/office/drawing/2014/main" id="{DBA27972-70AA-8DF4-9B68-5DFEA4F2DE16}"/>
              </a:ext>
            </a:extLst>
          </p:cNvPr>
          <p:cNvSpPr>
            <a:spLocks noGrp="1"/>
          </p:cNvSpPr>
          <p:nvPr>
            <p:ph type="ftr" sz="quarter" idx="11"/>
          </p:nvPr>
        </p:nvSpPr>
        <p:spPr/>
        <p:txBody>
          <a:bodyPr/>
          <a:lstStyle/>
          <a:p>
            <a:endParaRPr lang="nl-BE"/>
          </a:p>
        </p:txBody>
      </p:sp>
      <p:sp>
        <p:nvSpPr>
          <p:cNvPr id="4" name="Tijdelijke aanduiding voor dianummer 3">
            <a:extLst>
              <a:ext uri="{FF2B5EF4-FFF2-40B4-BE49-F238E27FC236}">
                <a16:creationId xmlns:a16="http://schemas.microsoft.com/office/drawing/2014/main" id="{6B3959A4-146F-A693-0899-BB79DEAC0845}"/>
              </a:ext>
            </a:extLst>
          </p:cNvPr>
          <p:cNvSpPr>
            <a:spLocks noGrp="1"/>
          </p:cNvSpPr>
          <p:nvPr>
            <p:ph type="sldNum" sz="quarter" idx="12"/>
          </p:nvPr>
        </p:nvSpPr>
        <p:spPr/>
        <p:txBody>
          <a:bodyPr/>
          <a:lstStyle/>
          <a:p>
            <a:fld id="{D40AEAF4-0C41-4737-922F-9BAFAA0B26A2}" type="slidenum">
              <a:rPr lang="nl-BE" smtClean="0"/>
              <a:t>‹nr.›</a:t>
            </a:fld>
            <a:endParaRPr lang="nl-BE"/>
          </a:p>
        </p:txBody>
      </p:sp>
    </p:spTree>
    <p:extLst>
      <p:ext uri="{BB962C8B-B14F-4D97-AF65-F5344CB8AC3E}">
        <p14:creationId xmlns:p14="http://schemas.microsoft.com/office/powerpoint/2010/main" val="4199112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765559-7D9E-C8C6-8B7F-008B814D4775}"/>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1EC518AE-ACB3-FA2E-F076-3C9F76F8424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tekst 3">
            <a:extLst>
              <a:ext uri="{FF2B5EF4-FFF2-40B4-BE49-F238E27FC236}">
                <a16:creationId xmlns:a16="http://schemas.microsoft.com/office/drawing/2014/main" id="{AEF16EA7-F91F-AB9F-4B54-5DA13F35E1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B8827B0A-26B5-FCC6-628E-21BA8847CAF5}"/>
              </a:ext>
            </a:extLst>
          </p:cNvPr>
          <p:cNvSpPr>
            <a:spLocks noGrp="1"/>
          </p:cNvSpPr>
          <p:nvPr>
            <p:ph type="dt" sz="half" idx="10"/>
          </p:nvPr>
        </p:nvSpPr>
        <p:spPr/>
        <p:txBody>
          <a:bodyPr/>
          <a:lstStyle/>
          <a:p>
            <a:fld id="{8BE9D149-D3F8-47B9-8994-884935B67200}" type="datetimeFigureOut">
              <a:rPr lang="nl-BE" smtClean="0"/>
              <a:t>29/03/2024</a:t>
            </a:fld>
            <a:endParaRPr lang="nl-BE"/>
          </a:p>
        </p:txBody>
      </p:sp>
      <p:sp>
        <p:nvSpPr>
          <p:cNvPr id="6" name="Tijdelijke aanduiding voor voettekst 5">
            <a:extLst>
              <a:ext uri="{FF2B5EF4-FFF2-40B4-BE49-F238E27FC236}">
                <a16:creationId xmlns:a16="http://schemas.microsoft.com/office/drawing/2014/main" id="{566562E4-18AA-DFBA-0B2B-8111526EDBEF}"/>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05CF801F-6DA4-6420-E05A-0F2D6C1101AD}"/>
              </a:ext>
            </a:extLst>
          </p:cNvPr>
          <p:cNvSpPr>
            <a:spLocks noGrp="1"/>
          </p:cNvSpPr>
          <p:nvPr>
            <p:ph type="sldNum" sz="quarter" idx="12"/>
          </p:nvPr>
        </p:nvSpPr>
        <p:spPr/>
        <p:txBody>
          <a:bodyPr/>
          <a:lstStyle/>
          <a:p>
            <a:fld id="{D40AEAF4-0C41-4737-922F-9BAFAA0B26A2}" type="slidenum">
              <a:rPr lang="nl-BE" smtClean="0"/>
              <a:t>‹nr.›</a:t>
            </a:fld>
            <a:endParaRPr lang="nl-BE"/>
          </a:p>
        </p:txBody>
      </p:sp>
    </p:spTree>
    <p:extLst>
      <p:ext uri="{BB962C8B-B14F-4D97-AF65-F5344CB8AC3E}">
        <p14:creationId xmlns:p14="http://schemas.microsoft.com/office/powerpoint/2010/main" val="1342630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D20345-D4D1-9735-04B2-800664FDBEC7}"/>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nl-BE"/>
          </a:p>
        </p:txBody>
      </p:sp>
      <p:sp>
        <p:nvSpPr>
          <p:cNvPr id="3" name="Tijdelijke aanduiding voor afbeelding 2">
            <a:extLst>
              <a:ext uri="{FF2B5EF4-FFF2-40B4-BE49-F238E27FC236}">
                <a16:creationId xmlns:a16="http://schemas.microsoft.com/office/drawing/2014/main" id="{F8EC780B-C93E-ED0F-F847-5EB08A1BD5B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ijdelijke aanduiding voor tekst 3">
            <a:extLst>
              <a:ext uri="{FF2B5EF4-FFF2-40B4-BE49-F238E27FC236}">
                <a16:creationId xmlns:a16="http://schemas.microsoft.com/office/drawing/2014/main" id="{BD36B599-D093-2DF0-789C-38CA7FC99B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C8416DB4-7B81-2ABD-F743-BF6F6657B94D}"/>
              </a:ext>
            </a:extLst>
          </p:cNvPr>
          <p:cNvSpPr>
            <a:spLocks noGrp="1"/>
          </p:cNvSpPr>
          <p:nvPr>
            <p:ph type="dt" sz="half" idx="10"/>
          </p:nvPr>
        </p:nvSpPr>
        <p:spPr/>
        <p:txBody>
          <a:bodyPr/>
          <a:lstStyle/>
          <a:p>
            <a:fld id="{8BE9D149-D3F8-47B9-8994-884935B67200}" type="datetimeFigureOut">
              <a:rPr lang="nl-BE" smtClean="0"/>
              <a:t>29/03/2024</a:t>
            </a:fld>
            <a:endParaRPr lang="nl-BE"/>
          </a:p>
        </p:txBody>
      </p:sp>
      <p:sp>
        <p:nvSpPr>
          <p:cNvPr id="6" name="Tijdelijke aanduiding voor voettekst 5">
            <a:extLst>
              <a:ext uri="{FF2B5EF4-FFF2-40B4-BE49-F238E27FC236}">
                <a16:creationId xmlns:a16="http://schemas.microsoft.com/office/drawing/2014/main" id="{204ADF0A-BEC5-FFD7-7203-02EAC74AA6EF}"/>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8B73390A-0C4A-689F-64F7-98728E14ED32}"/>
              </a:ext>
            </a:extLst>
          </p:cNvPr>
          <p:cNvSpPr>
            <a:spLocks noGrp="1"/>
          </p:cNvSpPr>
          <p:nvPr>
            <p:ph type="sldNum" sz="quarter" idx="12"/>
          </p:nvPr>
        </p:nvSpPr>
        <p:spPr/>
        <p:txBody>
          <a:bodyPr/>
          <a:lstStyle/>
          <a:p>
            <a:fld id="{D40AEAF4-0C41-4737-922F-9BAFAA0B26A2}" type="slidenum">
              <a:rPr lang="nl-BE" smtClean="0"/>
              <a:t>‹nr.›</a:t>
            </a:fld>
            <a:endParaRPr lang="nl-BE"/>
          </a:p>
        </p:txBody>
      </p:sp>
    </p:spTree>
    <p:extLst>
      <p:ext uri="{BB962C8B-B14F-4D97-AF65-F5344CB8AC3E}">
        <p14:creationId xmlns:p14="http://schemas.microsoft.com/office/powerpoint/2010/main" val="20802995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33C80DB9-B707-C64A-F2C8-43596C435B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70916EAD-7515-1739-D2F4-2F05A5E9952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DC1BFAA8-6101-AED0-BC10-00907B7B8FA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BE9D149-D3F8-47B9-8994-884935B67200}" type="datetimeFigureOut">
              <a:rPr lang="nl-BE" smtClean="0"/>
              <a:t>29/03/2024</a:t>
            </a:fld>
            <a:endParaRPr lang="nl-BE"/>
          </a:p>
        </p:txBody>
      </p:sp>
      <p:sp>
        <p:nvSpPr>
          <p:cNvPr id="5" name="Tijdelijke aanduiding voor voettekst 4">
            <a:extLst>
              <a:ext uri="{FF2B5EF4-FFF2-40B4-BE49-F238E27FC236}">
                <a16:creationId xmlns:a16="http://schemas.microsoft.com/office/drawing/2014/main" id="{90DC46EF-5DC2-9606-8CD5-D19B3DFD608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nl-BE"/>
          </a:p>
        </p:txBody>
      </p:sp>
      <p:sp>
        <p:nvSpPr>
          <p:cNvPr id="6" name="Tijdelijke aanduiding voor dianummer 5">
            <a:extLst>
              <a:ext uri="{FF2B5EF4-FFF2-40B4-BE49-F238E27FC236}">
                <a16:creationId xmlns:a16="http://schemas.microsoft.com/office/drawing/2014/main" id="{9F76023C-52B1-0668-44E4-AEF17F74439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40AEAF4-0C41-4737-922F-9BAFAA0B26A2}" type="slidenum">
              <a:rPr lang="nl-BE" smtClean="0"/>
              <a:t>‹nr.›</a:t>
            </a:fld>
            <a:endParaRPr lang="nl-BE"/>
          </a:p>
        </p:txBody>
      </p:sp>
    </p:spTree>
    <p:extLst>
      <p:ext uri="{BB962C8B-B14F-4D97-AF65-F5344CB8AC3E}">
        <p14:creationId xmlns:p14="http://schemas.microsoft.com/office/powerpoint/2010/main" val="7064425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emf"/><Relationship Id="rId4"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4.emf"/></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emf"/><Relationship Id="rId4" Type="http://schemas.openxmlformats.org/officeDocument/2006/relationships/oleObject" Target="../embeddings/oleObject3.bin"/></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emf"/><Relationship Id="rId5" Type="http://schemas.openxmlformats.org/officeDocument/2006/relationships/oleObject" Target="../embeddings/oleObject4.bin"/><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image" Target="../media/image8.png"/><Relationship Id="rId7" Type="http://schemas.openxmlformats.org/officeDocument/2006/relationships/oleObject" Target="../embeddings/oleObject5.bin"/><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2.xml"/><Relationship Id="rId13" Type="http://schemas.openxmlformats.org/officeDocument/2006/relationships/image" Target="../media/image25.jpeg"/><Relationship Id="rId3" Type="http://schemas.openxmlformats.org/officeDocument/2006/relationships/oleObject" Target="../embeddings/oleObject6.bin"/><Relationship Id="rId7" Type="http://schemas.openxmlformats.org/officeDocument/2006/relationships/diagramQuickStyle" Target="../diagrams/quickStyle2.xml"/><Relationship Id="rId12" Type="http://schemas.openxmlformats.org/officeDocument/2006/relationships/image" Target="../media/image24.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Layout" Target="../diagrams/layout2.xml"/><Relationship Id="rId11" Type="http://schemas.openxmlformats.org/officeDocument/2006/relationships/image" Target="../media/image23.jpeg"/><Relationship Id="rId5" Type="http://schemas.openxmlformats.org/officeDocument/2006/relationships/diagramData" Target="../diagrams/data2.xml"/><Relationship Id="rId15" Type="http://schemas.openxmlformats.org/officeDocument/2006/relationships/image" Target="../media/image27.jpeg"/><Relationship Id="rId10" Type="http://schemas.openxmlformats.org/officeDocument/2006/relationships/image" Target="../media/image22.jpeg"/><Relationship Id="rId4" Type="http://schemas.openxmlformats.org/officeDocument/2006/relationships/image" Target="../media/image4.emf"/><Relationship Id="rId9" Type="http://schemas.microsoft.com/office/2007/relationships/diagramDrawing" Target="../diagrams/drawing2.xml"/><Relationship Id="rId14" Type="http://schemas.openxmlformats.org/officeDocument/2006/relationships/image" Target="../media/image26.jpeg"/></Relationships>
</file>

<file path=ppt/slides/_rels/slide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emf"/><Relationship Id="rId5" Type="http://schemas.openxmlformats.org/officeDocument/2006/relationships/oleObject" Target="../embeddings/oleObject7.bin"/><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EE5D8D-8814-8920-36CE-89793C5ED51D}"/>
              </a:ext>
            </a:extLst>
          </p:cNvPr>
          <p:cNvSpPr>
            <a:spLocks noGrp="1"/>
          </p:cNvSpPr>
          <p:nvPr>
            <p:ph type="ctrTitle"/>
          </p:nvPr>
        </p:nvSpPr>
        <p:spPr/>
        <p:txBody>
          <a:bodyPr/>
          <a:lstStyle/>
          <a:p>
            <a:r>
              <a:rPr lang="nl-BE" dirty="0"/>
              <a:t>Klimaat in Deinze</a:t>
            </a:r>
          </a:p>
        </p:txBody>
      </p:sp>
      <p:sp>
        <p:nvSpPr>
          <p:cNvPr id="3" name="Ondertitel 2">
            <a:extLst>
              <a:ext uri="{FF2B5EF4-FFF2-40B4-BE49-F238E27FC236}">
                <a16:creationId xmlns:a16="http://schemas.microsoft.com/office/drawing/2014/main" id="{7F36399B-E285-E3CE-C046-ADA688B37458}"/>
              </a:ext>
            </a:extLst>
          </p:cNvPr>
          <p:cNvSpPr>
            <a:spLocks noGrp="1"/>
          </p:cNvSpPr>
          <p:nvPr>
            <p:ph type="subTitle" idx="1"/>
          </p:nvPr>
        </p:nvSpPr>
        <p:spPr/>
        <p:txBody>
          <a:bodyPr/>
          <a:lstStyle/>
          <a:p>
            <a:endParaRPr lang="nl-BE" dirty="0"/>
          </a:p>
        </p:txBody>
      </p:sp>
      <p:pic>
        <p:nvPicPr>
          <p:cNvPr id="4" name="Afbeelding 3">
            <a:extLst>
              <a:ext uri="{FF2B5EF4-FFF2-40B4-BE49-F238E27FC236}">
                <a16:creationId xmlns:a16="http://schemas.microsoft.com/office/drawing/2014/main" id="{1306E587-68D7-00B7-E92A-5B1DA2BFDAC1}"/>
              </a:ext>
            </a:extLst>
          </p:cNvPr>
          <p:cNvPicPr>
            <a:picLocks noChangeAspect="1"/>
          </p:cNvPicPr>
          <p:nvPr/>
        </p:nvPicPr>
        <p:blipFill>
          <a:blip r:embed="rId2"/>
          <a:stretch>
            <a:fillRect/>
          </a:stretch>
        </p:blipFill>
        <p:spPr>
          <a:xfrm>
            <a:off x="0" y="0"/>
            <a:ext cx="10242468" cy="6858000"/>
          </a:xfrm>
          <a:prstGeom prst="rect">
            <a:avLst/>
          </a:prstGeom>
        </p:spPr>
      </p:pic>
      <p:sp>
        <p:nvSpPr>
          <p:cNvPr id="5" name="Tekstvak 4">
            <a:extLst>
              <a:ext uri="{FF2B5EF4-FFF2-40B4-BE49-F238E27FC236}">
                <a16:creationId xmlns:a16="http://schemas.microsoft.com/office/drawing/2014/main" id="{EDCBB160-6465-77AF-2E6E-854F5B6C6FBC}"/>
              </a:ext>
            </a:extLst>
          </p:cNvPr>
          <p:cNvSpPr txBox="1"/>
          <p:nvPr/>
        </p:nvSpPr>
        <p:spPr>
          <a:xfrm rot="5400000">
            <a:off x="7889449" y="2740023"/>
            <a:ext cx="6430599" cy="1323439"/>
          </a:xfrm>
          <a:prstGeom prst="rect">
            <a:avLst/>
          </a:prstGeom>
          <a:noFill/>
        </p:spPr>
        <p:txBody>
          <a:bodyPr wrap="square" rtlCol="0">
            <a:spAutoFit/>
          </a:bodyPr>
          <a:lstStyle/>
          <a:p>
            <a:r>
              <a:rPr lang="nl-BE" sz="4000" b="1" dirty="0">
                <a:latin typeface="Poppins" panose="02000000000000000000" pitchFamily="2" charset="0"/>
                <a:cs typeface="Poppins" panose="02000000000000000000" pitchFamily="2" charset="0"/>
              </a:rPr>
              <a:t>ontmoet</a:t>
            </a:r>
            <a:br>
              <a:rPr lang="nl-BE" sz="4000" b="1" dirty="0">
                <a:latin typeface="Poppins" panose="02000000000000000000" pitchFamily="2" charset="0"/>
                <a:cs typeface="Poppins" panose="02000000000000000000" pitchFamily="2" charset="0"/>
              </a:rPr>
            </a:br>
            <a:r>
              <a:rPr lang="nl-BE" sz="4000" b="1" dirty="0">
                <a:latin typeface="Poppins" panose="02000000000000000000" pitchFamily="2" charset="0"/>
                <a:cs typeface="Poppins" panose="02000000000000000000" pitchFamily="2" charset="0"/>
              </a:rPr>
              <a:t>de </a:t>
            </a:r>
            <a:r>
              <a:rPr lang="nl-BE" sz="4000" b="1" dirty="0" err="1">
                <a:latin typeface="Poppins" panose="02000000000000000000" pitchFamily="2" charset="0"/>
                <a:cs typeface="Poppins" panose="02000000000000000000" pitchFamily="2" charset="0"/>
              </a:rPr>
              <a:t>Deinse</a:t>
            </a:r>
            <a:r>
              <a:rPr lang="nl-BE" sz="4000" b="1" dirty="0">
                <a:latin typeface="Poppins" panose="02000000000000000000" pitchFamily="2" charset="0"/>
                <a:cs typeface="Poppins" panose="02000000000000000000" pitchFamily="2" charset="0"/>
              </a:rPr>
              <a:t> Denkers</a:t>
            </a:r>
          </a:p>
        </p:txBody>
      </p:sp>
      <p:pic>
        <p:nvPicPr>
          <p:cNvPr id="7" name="Afbeelding 6">
            <a:extLst>
              <a:ext uri="{FF2B5EF4-FFF2-40B4-BE49-F238E27FC236}">
                <a16:creationId xmlns:a16="http://schemas.microsoft.com/office/drawing/2014/main" id="{CCD965A0-FC2C-0D5B-EB2F-5EB003921111}"/>
              </a:ext>
            </a:extLst>
          </p:cNvPr>
          <p:cNvPicPr>
            <a:picLocks noChangeAspect="1"/>
          </p:cNvPicPr>
          <p:nvPr/>
        </p:nvPicPr>
        <p:blipFill>
          <a:blip r:embed="rId3"/>
          <a:stretch>
            <a:fillRect/>
          </a:stretch>
        </p:blipFill>
        <p:spPr>
          <a:xfrm>
            <a:off x="10753725" y="5331801"/>
            <a:ext cx="1323439" cy="1480162"/>
          </a:xfrm>
          <a:prstGeom prst="rect">
            <a:avLst/>
          </a:prstGeom>
        </p:spPr>
      </p:pic>
    </p:spTree>
    <p:extLst>
      <p:ext uri="{BB962C8B-B14F-4D97-AF65-F5344CB8AC3E}">
        <p14:creationId xmlns:p14="http://schemas.microsoft.com/office/powerpoint/2010/main" val="35017399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Tijdelijke aanduiding voor inhoud 4">
            <a:extLst>
              <a:ext uri="{FF2B5EF4-FFF2-40B4-BE49-F238E27FC236}">
                <a16:creationId xmlns:a16="http://schemas.microsoft.com/office/drawing/2014/main" id="{ABC1385C-F74D-436B-8373-EFAD8E6131A5}"/>
              </a:ext>
            </a:extLst>
          </p:cNvPr>
          <p:cNvPicPr>
            <a:picLocks noChangeAspect="1"/>
          </p:cNvPicPr>
          <p:nvPr/>
        </p:nvPicPr>
        <p:blipFill>
          <a:blip r:embed="rId3"/>
          <a:stretch>
            <a:fillRect/>
          </a:stretch>
        </p:blipFill>
        <p:spPr>
          <a:xfrm>
            <a:off x="2257623" y="548293"/>
            <a:ext cx="7065516" cy="5864378"/>
          </a:xfrm>
          <a:prstGeom prst="rect">
            <a:avLst/>
          </a:prstGeom>
          <a:noFill/>
        </p:spPr>
      </p:pic>
      <p:graphicFrame>
        <p:nvGraphicFramePr>
          <p:cNvPr id="2" name="Object 1">
            <a:extLst>
              <a:ext uri="{FF2B5EF4-FFF2-40B4-BE49-F238E27FC236}">
                <a16:creationId xmlns:a16="http://schemas.microsoft.com/office/drawing/2014/main" id="{B78E03DD-3543-D994-4D4B-95203E8DF063}"/>
              </a:ext>
            </a:extLst>
          </p:cNvPr>
          <p:cNvGraphicFramePr>
            <a:graphicFrameLocks noChangeAspect="1"/>
          </p:cNvGraphicFramePr>
          <p:nvPr>
            <p:extLst>
              <p:ext uri="{D42A27DB-BD31-4B8C-83A1-F6EECF244321}">
                <p14:modId xmlns:p14="http://schemas.microsoft.com/office/powerpoint/2010/main" val="2250606204"/>
              </p:ext>
            </p:extLst>
          </p:nvPr>
        </p:nvGraphicFramePr>
        <p:xfrm>
          <a:off x="10580501" y="6010275"/>
          <a:ext cx="1611499" cy="846720"/>
        </p:xfrm>
        <a:graphic>
          <a:graphicData uri="http://schemas.openxmlformats.org/presentationml/2006/ole">
            <mc:AlternateContent xmlns:mc="http://schemas.openxmlformats.org/markup-compatibility/2006">
              <mc:Choice xmlns:v="urn:schemas-microsoft-com:vml" Requires="v">
                <p:oleObj name="Acrobat Document" r:id="rId4" imgW="6181483" imgH="3247703" progId="AcroExch.Document.DC">
                  <p:embed/>
                </p:oleObj>
              </mc:Choice>
              <mc:Fallback>
                <p:oleObj name="Acrobat Document" r:id="rId4" imgW="6181483" imgH="3247703" progId="AcroExch.Document.DC">
                  <p:embed/>
                  <p:pic>
                    <p:nvPicPr>
                      <p:cNvPr id="3" name="Object 2">
                        <a:extLst>
                          <a:ext uri="{FF2B5EF4-FFF2-40B4-BE49-F238E27FC236}">
                            <a16:creationId xmlns:a16="http://schemas.microsoft.com/office/drawing/2014/main" id="{385BA975-4E1B-7E48-CA25-A3298E2A37D0}"/>
                          </a:ext>
                        </a:extLst>
                      </p:cNvPr>
                      <p:cNvPicPr/>
                      <p:nvPr/>
                    </p:nvPicPr>
                    <p:blipFill>
                      <a:blip r:embed="rId5"/>
                      <a:stretch>
                        <a:fillRect/>
                      </a:stretch>
                    </p:blipFill>
                    <p:spPr>
                      <a:xfrm>
                        <a:off x="10580501" y="6010275"/>
                        <a:ext cx="1611499" cy="846720"/>
                      </a:xfrm>
                      <a:prstGeom prst="rect">
                        <a:avLst/>
                      </a:prstGeom>
                    </p:spPr>
                  </p:pic>
                </p:oleObj>
              </mc:Fallback>
            </mc:AlternateContent>
          </a:graphicData>
        </a:graphic>
      </p:graphicFrame>
    </p:spTree>
    <p:extLst>
      <p:ext uri="{BB962C8B-B14F-4D97-AF65-F5344CB8AC3E}">
        <p14:creationId xmlns:p14="http://schemas.microsoft.com/office/powerpoint/2010/main" val="15856285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33203" y="1853171"/>
            <a:ext cx="10515600" cy="1325563"/>
          </a:xfrm>
        </p:spPr>
        <p:txBody>
          <a:bodyPr>
            <a:normAutofit fontScale="90000"/>
          </a:bodyPr>
          <a:lstStyle/>
          <a:p>
            <a:r>
              <a:rPr lang="nl-BE" dirty="0">
                <a:latin typeface="Poppins SemiBold" panose="00000700000000000000" pitchFamily="2" charset="0"/>
                <a:cs typeface="Poppins SemiBold" panose="00000700000000000000" pitchFamily="2" charset="0"/>
              </a:rPr>
              <a:t>Instrumenten</a:t>
            </a:r>
            <a:br>
              <a:rPr lang="nl-BE" dirty="0">
                <a:latin typeface="Poppins SemiBold" panose="00000700000000000000" pitchFamily="2" charset="0"/>
                <a:cs typeface="Poppins SemiBold" panose="00000700000000000000" pitchFamily="2" charset="0"/>
              </a:rPr>
            </a:br>
            <a:r>
              <a:rPr lang="nl-BE" dirty="0">
                <a:latin typeface="Poppins SemiBold" panose="00000700000000000000" pitchFamily="2" charset="0"/>
                <a:cs typeface="Poppins SemiBold" panose="00000700000000000000" pitchFamily="2" charset="0"/>
              </a:rPr>
              <a:t>klimaatbeleid</a:t>
            </a:r>
            <a:br>
              <a:rPr lang="nl-BE" dirty="0">
                <a:latin typeface="Poppins SemiBold" panose="00000700000000000000" pitchFamily="2" charset="0"/>
                <a:cs typeface="Poppins SemiBold" panose="00000700000000000000" pitchFamily="2" charset="0"/>
              </a:rPr>
            </a:br>
            <a:r>
              <a:rPr lang="nl-BE" dirty="0">
                <a:latin typeface="Poppins SemiBold" panose="00000700000000000000" pitchFamily="2" charset="0"/>
                <a:cs typeface="Poppins SemiBold" panose="00000700000000000000" pitchFamily="2" charset="0"/>
              </a:rPr>
              <a:t>Deinze</a:t>
            </a:r>
            <a:br>
              <a:rPr lang="nl-BE" dirty="0">
                <a:latin typeface="Poppins SemiBold" panose="00000700000000000000" pitchFamily="2" charset="0"/>
                <a:cs typeface="Poppins SemiBold" panose="00000700000000000000" pitchFamily="2" charset="0"/>
              </a:rPr>
            </a:br>
            <a:endParaRPr lang="nl-BE" dirty="0">
              <a:latin typeface="Poppins SemiBold" panose="00000700000000000000" pitchFamily="2" charset="0"/>
              <a:cs typeface="Poppins SemiBold" panose="00000700000000000000" pitchFamily="2" charset="0"/>
            </a:endParaRPr>
          </a:p>
        </p:txBody>
      </p:sp>
      <p:graphicFrame>
        <p:nvGraphicFramePr>
          <p:cNvPr id="4" name="Tijdelijke aanduiding voor inhoud 3"/>
          <p:cNvGraphicFramePr>
            <a:graphicFrameLocks noGrp="1"/>
          </p:cNvGraphicFramePr>
          <p:nvPr>
            <p:ph idx="1"/>
            <p:extLst>
              <p:ext uri="{D42A27DB-BD31-4B8C-83A1-F6EECF244321}">
                <p14:modId xmlns:p14="http://schemas.microsoft.com/office/powerpoint/2010/main" val="2810261960"/>
              </p:ext>
            </p:extLst>
          </p:nvPr>
        </p:nvGraphicFramePr>
        <p:xfrm>
          <a:off x="1675855" y="160300"/>
          <a:ext cx="7630297" cy="60039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kstvak 5"/>
          <p:cNvSpPr txBox="1"/>
          <p:nvPr/>
        </p:nvSpPr>
        <p:spPr>
          <a:xfrm>
            <a:off x="6390611" y="588372"/>
            <a:ext cx="6491415" cy="923330"/>
          </a:xfrm>
          <a:prstGeom prst="rect">
            <a:avLst/>
          </a:prstGeom>
          <a:noFill/>
        </p:spPr>
        <p:txBody>
          <a:bodyPr wrap="square" rtlCol="0">
            <a:spAutoFit/>
          </a:bodyPr>
          <a:lstStyle/>
          <a:p>
            <a:pPr lvl="1"/>
            <a:r>
              <a:rPr lang="nl-BE" dirty="0"/>
              <a:t>Officieel engagement</a:t>
            </a:r>
          </a:p>
          <a:p>
            <a:pPr marL="742950" lvl="1" indent="-285750">
              <a:buFont typeface="Arial" panose="020B0604020202020204" pitchFamily="34" charset="0"/>
              <a:buChar char="•"/>
            </a:pPr>
            <a:r>
              <a:rPr lang="nl-BE" dirty="0"/>
              <a:t>Tegen 2030: Minstens 40% minder CO2 uitstoot + adaptatie</a:t>
            </a:r>
          </a:p>
          <a:p>
            <a:pPr marL="742950" lvl="1" indent="-285750">
              <a:buFont typeface="Arial" panose="020B0604020202020204" pitchFamily="34" charset="0"/>
              <a:buChar char="•"/>
            </a:pPr>
            <a:r>
              <a:rPr lang="nl-BE" dirty="0"/>
              <a:t>Tegen 2050: Klimaatneutraliteit </a:t>
            </a:r>
          </a:p>
        </p:txBody>
      </p:sp>
      <p:sp>
        <p:nvSpPr>
          <p:cNvPr id="7" name="Tekstvak 6"/>
          <p:cNvSpPr txBox="1"/>
          <p:nvPr/>
        </p:nvSpPr>
        <p:spPr>
          <a:xfrm>
            <a:off x="6390611" y="2238954"/>
            <a:ext cx="5870553" cy="923330"/>
          </a:xfrm>
          <a:prstGeom prst="rect">
            <a:avLst/>
          </a:prstGeom>
          <a:noFill/>
        </p:spPr>
        <p:txBody>
          <a:bodyPr wrap="square" rtlCol="0">
            <a:spAutoFit/>
          </a:bodyPr>
          <a:lstStyle/>
          <a:p>
            <a:pPr lvl="1"/>
            <a:r>
              <a:rPr lang="nl-BE" dirty="0"/>
              <a:t>Plan om doelstellingen te halen</a:t>
            </a:r>
          </a:p>
          <a:p>
            <a:pPr marL="742950" lvl="1" indent="-285750">
              <a:buFont typeface="Arial" panose="020B0604020202020204" pitchFamily="34" charset="0"/>
              <a:buChar char="•"/>
            </a:pPr>
            <a:r>
              <a:rPr lang="nl-BE" dirty="0"/>
              <a:t>Mitigatieplan</a:t>
            </a:r>
          </a:p>
          <a:p>
            <a:pPr marL="742950" lvl="1" indent="-285750">
              <a:buFont typeface="Arial" panose="020B0604020202020204" pitchFamily="34" charset="0"/>
              <a:buChar char="•"/>
            </a:pPr>
            <a:r>
              <a:rPr lang="nl-BE" dirty="0"/>
              <a:t>Adaptatieplan</a:t>
            </a:r>
          </a:p>
        </p:txBody>
      </p:sp>
      <p:sp>
        <p:nvSpPr>
          <p:cNvPr id="10" name="Tekstvak 9"/>
          <p:cNvSpPr txBox="1"/>
          <p:nvPr/>
        </p:nvSpPr>
        <p:spPr>
          <a:xfrm>
            <a:off x="6390611" y="3559013"/>
            <a:ext cx="6796806" cy="646331"/>
          </a:xfrm>
          <a:prstGeom prst="rect">
            <a:avLst/>
          </a:prstGeom>
          <a:noFill/>
        </p:spPr>
        <p:txBody>
          <a:bodyPr wrap="square" rtlCol="0">
            <a:spAutoFit/>
          </a:bodyPr>
          <a:lstStyle/>
          <a:p>
            <a:pPr lvl="1"/>
            <a:r>
              <a:rPr lang="nl-BE" dirty="0"/>
              <a:t>Extra middelen om uitvoering van plannen </a:t>
            </a:r>
            <a:br>
              <a:rPr lang="nl-BE" dirty="0"/>
            </a:br>
            <a:r>
              <a:rPr lang="nl-BE" dirty="0"/>
              <a:t>te bespoedigen</a:t>
            </a:r>
          </a:p>
        </p:txBody>
      </p:sp>
      <p:sp>
        <p:nvSpPr>
          <p:cNvPr id="3" name="Tekstvak 2">
            <a:extLst>
              <a:ext uri="{FF2B5EF4-FFF2-40B4-BE49-F238E27FC236}">
                <a16:creationId xmlns:a16="http://schemas.microsoft.com/office/drawing/2014/main" id="{7934F95F-6952-C6D3-E954-E0E7342F39CF}"/>
              </a:ext>
            </a:extLst>
          </p:cNvPr>
          <p:cNvSpPr txBox="1"/>
          <p:nvPr/>
        </p:nvSpPr>
        <p:spPr>
          <a:xfrm>
            <a:off x="6390611" y="5209595"/>
            <a:ext cx="6796806" cy="369332"/>
          </a:xfrm>
          <a:prstGeom prst="rect">
            <a:avLst/>
          </a:prstGeom>
          <a:noFill/>
        </p:spPr>
        <p:txBody>
          <a:bodyPr wrap="square" rtlCol="0">
            <a:spAutoFit/>
          </a:bodyPr>
          <a:lstStyle/>
          <a:p>
            <a:pPr lvl="1"/>
            <a:r>
              <a:rPr lang="nl-BE" dirty="0"/>
              <a:t>Resultaat!</a:t>
            </a:r>
          </a:p>
        </p:txBody>
      </p:sp>
      <p:graphicFrame>
        <p:nvGraphicFramePr>
          <p:cNvPr id="13" name="Object 12">
            <a:extLst>
              <a:ext uri="{FF2B5EF4-FFF2-40B4-BE49-F238E27FC236}">
                <a16:creationId xmlns:a16="http://schemas.microsoft.com/office/drawing/2014/main" id="{C5F6F26B-B56A-107B-781D-B130C9137E42}"/>
              </a:ext>
            </a:extLst>
          </p:cNvPr>
          <p:cNvGraphicFramePr>
            <a:graphicFrameLocks noChangeAspect="1"/>
          </p:cNvGraphicFramePr>
          <p:nvPr>
            <p:extLst>
              <p:ext uri="{D42A27DB-BD31-4B8C-83A1-F6EECF244321}">
                <p14:modId xmlns:p14="http://schemas.microsoft.com/office/powerpoint/2010/main" val="2250606204"/>
              </p:ext>
            </p:extLst>
          </p:nvPr>
        </p:nvGraphicFramePr>
        <p:xfrm>
          <a:off x="10580501" y="6010275"/>
          <a:ext cx="1611499" cy="846720"/>
        </p:xfrm>
        <a:graphic>
          <a:graphicData uri="http://schemas.openxmlformats.org/presentationml/2006/ole">
            <mc:AlternateContent xmlns:mc="http://schemas.openxmlformats.org/markup-compatibility/2006">
              <mc:Choice xmlns:v="urn:schemas-microsoft-com:vml" Requires="v">
                <p:oleObj name="Acrobat Document" r:id="rId8" imgW="6181483" imgH="3247703" progId="AcroExch.Document.DC">
                  <p:embed/>
                </p:oleObj>
              </mc:Choice>
              <mc:Fallback>
                <p:oleObj name="Acrobat Document" r:id="rId8" imgW="6181483" imgH="3247703" progId="AcroExch.Document.DC">
                  <p:embed/>
                  <p:pic>
                    <p:nvPicPr>
                      <p:cNvPr id="3" name="Object 2">
                        <a:extLst>
                          <a:ext uri="{FF2B5EF4-FFF2-40B4-BE49-F238E27FC236}">
                            <a16:creationId xmlns:a16="http://schemas.microsoft.com/office/drawing/2014/main" id="{385BA975-4E1B-7E48-CA25-A3298E2A37D0}"/>
                          </a:ext>
                        </a:extLst>
                      </p:cNvPr>
                      <p:cNvPicPr/>
                      <p:nvPr/>
                    </p:nvPicPr>
                    <p:blipFill>
                      <a:blip r:embed="rId9"/>
                      <a:stretch>
                        <a:fillRect/>
                      </a:stretch>
                    </p:blipFill>
                    <p:spPr>
                      <a:xfrm>
                        <a:off x="10580501" y="6010275"/>
                        <a:ext cx="1611499" cy="846720"/>
                      </a:xfrm>
                      <a:prstGeom prst="rect">
                        <a:avLst/>
                      </a:prstGeom>
                    </p:spPr>
                  </p:pic>
                </p:oleObj>
              </mc:Fallback>
            </mc:AlternateContent>
          </a:graphicData>
        </a:graphic>
      </p:graphicFrame>
    </p:spTree>
    <p:extLst>
      <p:ext uri="{BB962C8B-B14F-4D97-AF65-F5344CB8AC3E}">
        <p14:creationId xmlns:p14="http://schemas.microsoft.com/office/powerpoint/2010/main" val="24559173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A7C2EF-1568-20CB-5759-491EC37E91D2}"/>
              </a:ext>
            </a:extLst>
          </p:cNvPr>
          <p:cNvSpPr>
            <a:spLocks noGrp="1"/>
          </p:cNvSpPr>
          <p:nvPr>
            <p:ph type="title"/>
          </p:nvPr>
        </p:nvSpPr>
        <p:spPr/>
        <p:txBody>
          <a:bodyPr/>
          <a:lstStyle/>
          <a:p>
            <a:r>
              <a:rPr lang="nl-BE" dirty="0">
                <a:latin typeface="Poppins SemiBold" panose="00000700000000000000" pitchFamily="2" charset="0"/>
                <a:cs typeface="Poppins SemiBold" panose="00000700000000000000" pitchFamily="2" charset="0"/>
              </a:rPr>
              <a:t>Evolutie CO</a:t>
            </a:r>
            <a:r>
              <a:rPr lang="nl-BE" baseline="-25000" dirty="0">
                <a:latin typeface="Poppins SemiBold" panose="00000700000000000000" pitchFamily="2" charset="0"/>
                <a:cs typeface="Poppins SemiBold" panose="00000700000000000000" pitchFamily="2" charset="0"/>
              </a:rPr>
              <a:t>2</a:t>
            </a:r>
            <a:r>
              <a:rPr lang="nl-BE" dirty="0">
                <a:latin typeface="Poppins SemiBold" panose="00000700000000000000" pitchFamily="2" charset="0"/>
                <a:cs typeface="Poppins SemiBold" panose="00000700000000000000" pitchFamily="2" charset="0"/>
              </a:rPr>
              <a:t>-uitstoot huishoudens</a:t>
            </a:r>
          </a:p>
        </p:txBody>
      </p:sp>
      <p:pic>
        <p:nvPicPr>
          <p:cNvPr id="5" name="Tijdelijke aanduiding voor inhoud 4">
            <a:extLst>
              <a:ext uri="{FF2B5EF4-FFF2-40B4-BE49-F238E27FC236}">
                <a16:creationId xmlns:a16="http://schemas.microsoft.com/office/drawing/2014/main" id="{696161D1-D483-B663-5C50-45BD0766B459}"/>
              </a:ext>
            </a:extLst>
          </p:cNvPr>
          <p:cNvPicPr>
            <a:picLocks noGrp="1" noChangeAspect="1"/>
          </p:cNvPicPr>
          <p:nvPr>
            <p:ph idx="1"/>
          </p:nvPr>
        </p:nvPicPr>
        <p:blipFill>
          <a:blip r:embed="rId3"/>
          <a:stretch>
            <a:fillRect/>
          </a:stretch>
        </p:blipFill>
        <p:spPr>
          <a:xfrm>
            <a:off x="1701229" y="1542643"/>
            <a:ext cx="8028398" cy="4768964"/>
          </a:xfrm>
        </p:spPr>
      </p:pic>
      <p:graphicFrame>
        <p:nvGraphicFramePr>
          <p:cNvPr id="3" name="Object 2">
            <a:extLst>
              <a:ext uri="{FF2B5EF4-FFF2-40B4-BE49-F238E27FC236}">
                <a16:creationId xmlns:a16="http://schemas.microsoft.com/office/drawing/2014/main" id="{385BA975-4E1B-7E48-CA25-A3298E2A37D0}"/>
              </a:ext>
            </a:extLst>
          </p:cNvPr>
          <p:cNvGraphicFramePr>
            <a:graphicFrameLocks noChangeAspect="1"/>
          </p:cNvGraphicFramePr>
          <p:nvPr>
            <p:extLst>
              <p:ext uri="{D42A27DB-BD31-4B8C-83A1-F6EECF244321}">
                <p14:modId xmlns:p14="http://schemas.microsoft.com/office/powerpoint/2010/main" val="4012379121"/>
              </p:ext>
            </p:extLst>
          </p:nvPr>
        </p:nvGraphicFramePr>
        <p:xfrm>
          <a:off x="10580501" y="6010275"/>
          <a:ext cx="1611499" cy="846720"/>
        </p:xfrm>
        <a:graphic>
          <a:graphicData uri="http://schemas.openxmlformats.org/presentationml/2006/ole">
            <mc:AlternateContent xmlns:mc="http://schemas.openxmlformats.org/markup-compatibility/2006">
              <mc:Choice xmlns:v="urn:schemas-microsoft-com:vml" Requires="v">
                <p:oleObj name="Acrobat Document" r:id="rId4" imgW="6181483" imgH="3247703" progId="AcroExch.Document.DC">
                  <p:embed/>
                </p:oleObj>
              </mc:Choice>
              <mc:Fallback>
                <p:oleObj name="Acrobat Document" r:id="rId4" imgW="6181483" imgH="3247703" progId="AcroExch.Document.DC">
                  <p:embed/>
                  <p:pic>
                    <p:nvPicPr>
                      <p:cNvPr id="0" name=""/>
                      <p:cNvPicPr/>
                      <p:nvPr/>
                    </p:nvPicPr>
                    <p:blipFill>
                      <a:blip r:embed="rId5"/>
                      <a:stretch>
                        <a:fillRect/>
                      </a:stretch>
                    </p:blipFill>
                    <p:spPr>
                      <a:xfrm>
                        <a:off x="10580501" y="6010275"/>
                        <a:ext cx="1611499" cy="846720"/>
                      </a:xfrm>
                      <a:prstGeom prst="rect">
                        <a:avLst/>
                      </a:prstGeom>
                    </p:spPr>
                  </p:pic>
                </p:oleObj>
              </mc:Fallback>
            </mc:AlternateContent>
          </a:graphicData>
        </a:graphic>
      </p:graphicFrame>
    </p:spTree>
    <p:extLst>
      <p:ext uri="{BB962C8B-B14F-4D97-AF65-F5344CB8AC3E}">
        <p14:creationId xmlns:p14="http://schemas.microsoft.com/office/powerpoint/2010/main" val="36776306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605850-1984-D02E-49BD-E4775759B719}"/>
              </a:ext>
            </a:extLst>
          </p:cNvPr>
          <p:cNvSpPr>
            <a:spLocks noGrp="1"/>
          </p:cNvSpPr>
          <p:nvPr>
            <p:ph type="title"/>
          </p:nvPr>
        </p:nvSpPr>
        <p:spPr/>
        <p:txBody>
          <a:bodyPr/>
          <a:lstStyle/>
          <a:p>
            <a:r>
              <a:rPr lang="nl-BE" dirty="0">
                <a:latin typeface="Poppins SemiBold" panose="00000700000000000000" pitchFamily="2" charset="0"/>
                <a:cs typeface="Poppins SemiBold" panose="00000700000000000000" pitchFamily="2" charset="0"/>
              </a:rPr>
              <a:t>Mobiliteit</a:t>
            </a:r>
          </a:p>
        </p:txBody>
      </p:sp>
      <p:pic>
        <p:nvPicPr>
          <p:cNvPr id="9" name="Afbeelding 8">
            <a:extLst>
              <a:ext uri="{FF2B5EF4-FFF2-40B4-BE49-F238E27FC236}">
                <a16:creationId xmlns:a16="http://schemas.microsoft.com/office/drawing/2014/main" id="{23EE1290-BA42-7F54-31E7-A2B544638704}"/>
              </a:ext>
            </a:extLst>
          </p:cNvPr>
          <p:cNvPicPr>
            <a:picLocks noChangeAspect="1"/>
          </p:cNvPicPr>
          <p:nvPr/>
        </p:nvPicPr>
        <p:blipFill>
          <a:blip r:embed="rId3"/>
          <a:stretch>
            <a:fillRect/>
          </a:stretch>
        </p:blipFill>
        <p:spPr>
          <a:xfrm>
            <a:off x="230861" y="1549434"/>
            <a:ext cx="5562388" cy="4378755"/>
          </a:xfrm>
          <a:prstGeom prst="rect">
            <a:avLst/>
          </a:prstGeom>
        </p:spPr>
      </p:pic>
      <p:pic>
        <p:nvPicPr>
          <p:cNvPr id="11" name="Afbeelding 10">
            <a:extLst>
              <a:ext uri="{FF2B5EF4-FFF2-40B4-BE49-F238E27FC236}">
                <a16:creationId xmlns:a16="http://schemas.microsoft.com/office/drawing/2014/main" id="{305749BB-65AE-4A47-AA1C-10281BB2DA33}"/>
              </a:ext>
            </a:extLst>
          </p:cNvPr>
          <p:cNvPicPr>
            <a:picLocks noChangeAspect="1"/>
          </p:cNvPicPr>
          <p:nvPr/>
        </p:nvPicPr>
        <p:blipFill>
          <a:blip r:embed="rId4"/>
          <a:stretch>
            <a:fillRect/>
          </a:stretch>
        </p:blipFill>
        <p:spPr>
          <a:xfrm>
            <a:off x="7404749" y="4355095"/>
            <a:ext cx="4787251" cy="2501900"/>
          </a:xfrm>
          <a:prstGeom prst="rect">
            <a:avLst/>
          </a:prstGeom>
        </p:spPr>
      </p:pic>
      <p:graphicFrame>
        <p:nvGraphicFramePr>
          <p:cNvPr id="6" name="Object 5">
            <a:extLst>
              <a:ext uri="{FF2B5EF4-FFF2-40B4-BE49-F238E27FC236}">
                <a16:creationId xmlns:a16="http://schemas.microsoft.com/office/drawing/2014/main" id="{524CB1F4-706E-831C-DFE0-01FB0ED7392B}"/>
              </a:ext>
            </a:extLst>
          </p:cNvPr>
          <p:cNvGraphicFramePr>
            <a:graphicFrameLocks noChangeAspect="1"/>
          </p:cNvGraphicFramePr>
          <p:nvPr>
            <p:extLst>
              <p:ext uri="{D42A27DB-BD31-4B8C-83A1-F6EECF244321}">
                <p14:modId xmlns:p14="http://schemas.microsoft.com/office/powerpoint/2010/main" val="2250606204"/>
              </p:ext>
            </p:extLst>
          </p:nvPr>
        </p:nvGraphicFramePr>
        <p:xfrm>
          <a:off x="10580501" y="6010275"/>
          <a:ext cx="1611499" cy="846720"/>
        </p:xfrm>
        <a:graphic>
          <a:graphicData uri="http://schemas.openxmlformats.org/presentationml/2006/ole">
            <mc:AlternateContent xmlns:mc="http://schemas.openxmlformats.org/markup-compatibility/2006">
              <mc:Choice xmlns:v="urn:schemas-microsoft-com:vml" Requires="v">
                <p:oleObj name="Acrobat Document" r:id="rId5" imgW="6181483" imgH="3247703" progId="AcroExch.Document.DC">
                  <p:embed/>
                </p:oleObj>
              </mc:Choice>
              <mc:Fallback>
                <p:oleObj name="Acrobat Document" r:id="rId5" imgW="6181483" imgH="3247703" progId="AcroExch.Document.DC">
                  <p:embed/>
                  <p:pic>
                    <p:nvPicPr>
                      <p:cNvPr id="3" name="Object 2">
                        <a:extLst>
                          <a:ext uri="{FF2B5EF4-FFF2-40B4-BE49-F238E27FC236}">
                            <a16:creationId xmlns:a16="http://schemas.microsoft.com/office/drawing/2014/main" id="{385BA975-4E1B-7E48-CA25-A3298E2A37D0}"/>
                          </a:ext>
                        </a:extLst>
                      </p:cNvPr>
                      <p:cNvPicPr/>
                      <p:nvPr/>
                    </p:nvPicPr>
                    <p:blipFill>
                      <a:blip r:embed="rId6"/>
                      <a:stretch>
                        <a:fillRect/>
                      </a:stretch>
                    </p:blipFill>
                    <p:spPr>
                      <a:xfrm>
                        <a:off x="10580501" y="6010275"/>
                        <a:ext cx="1611499" cy="846720"/>
                      </a:xfrm>
                      <a:prstGeom prst="rect">
                        <a:avLst/>
                      </a:prstGeom>
                    </p:spPr>
                  </p:pic>
                </p:oleObj>
              </mc:Fallback>
            </mc:AlternateContent>
          </a:graphicData>
        </a:graphic>
      </p:graphicFrame>
      <p:graphicFrame>
        <p:nvGraphicFramePr>
          <p:cNvPr id="7" name="Tijdelijke aanduiding voor inhoud 6">
            <a:extLst>
              <a:ext uri="{FF2B5EF4-FFF2-40B4-BE49-F238E27FC236}">
                <a16:creationId xmlns:a16="http://schemas.microsoft.com/office/drawing/2014/main" id="{B30FBE88-8B92-1C04-1288-F2C97E73ABFA}"/>
              </a:ext>
            </a:extLst>
          </p:cNvPr>
          <p:cNvGraphicFramePr>
            <a:graphicFrameLocks noGrp="1"/>
          </p:cNvGraphicFramePr>
          <p:nvPr>
            <p:ph idx="1"/>
            <p:extLst>
              <p:ext uri="{D42A27DB-BD31-4B8C-83A1-F6EECF244321}">
                <p14:modId xmlns:p14="http://schemas.microsoft.com/office/powerpoint/2010/main" val="3108106912"/>
              </p:ext>
            </p:extLst>
          </p:nvPr>
        </p:nvGraphicFramePr>
        <p:xfrm>
          <a:off x="6096000" y="360380"/>
          <a:ext cx="5550506" cy="3693026"/>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1508162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54442A9-5046-4128-DF81-7BD1EE926A41}"/>
              </a:ext>
            </a:extLst>
          </p:cNvPr>
          <p:cNvSpPr>
            <a:spLocks noGrp="1"/>
          </p:cNvSpPr>
          <p:nvPr>
            <p:ph type="title"/>
          </p:nvPr>
        </p:nvSpPr>
        <p:spPr/>
        <p:txBody>
          <a:bodyPr/>
          <a:lstStyle/>
          <a:p>
            <a:r>
              <a:rPr lang="nl-BE" dirty="0">
                <a:latin typeface="Poppins SemiBold" panose="00000700000000000000" pitchFamily="2" charset="0"/>
                <a:cs typeface="Poppins SemiBold" panose="00000700000000000000" pitchFamily="2" charset="0"/>
              </a:rPr>
              <a:t>Enkele cijfers</a:t>
            </a:r>
          </a:p>
        </p:txBody>
      </p:sp>
      <p:pic>
        <p:nvPicPr>
          <p:cNvPr id="5" name="Tijdelijke aanduiding voor inhoud 4">
            <a:extLst>
              <a:ext uri="{FF2B5EF4-FFF2-40B4-BE49-F238E27FC236}">
                <a16:creationId xmlns:a16="http://schemas.microsoft.com/office/drawing/2014/main" id="{909B9D8A-7287-D0E4-EF5F-12C6B296B92B}"/>
              </a:ext>
            </a:extLst>
          </p:cNvPr>
          <p:cNvPicPr>
            <a:picLocks noGrp="1" noChangeAspect="1"/>
          </p:cNvPicPr>
          <p:nvPr>
            <p:ph idx="1"/>
          </p:nvPr>
        </p:nvPicPr>
        <p:blipFill>
          <a:blip r:embed="rId3"/>
          <a:stretch>
            <a:fillRect/>
          </a:stretch>
        </p:blipFill>
        <p:spPr>
          <a:xfrm>
            <a:off x="7339747" y="365125"/>
            <a:ext cx="3217577" cy="3831560"/>
          </a:xfrm>
        </p:spPr>
      </p:pic>
      <p:pic>
        <p:nvPicPr>
          <p:cNvPr id="7" name="Afbeelding 6">
            <a:extLst>
              <a:ext uri="{FF2B5EF4-FFF2-40B4-BE49-F238E27FC236}">
                <a16:creationId xmlns:a16="http://schemas.microsoft.com/office/drawing/2014/main" id="{D524C1E3-1936-5D07-03CB-B46876364EAA}"/>
              </a:ext>
            </a:extLst>
          </p:cNvPr>
          <p:cNvPicPr>
            <a:picLocks noChangeAspect="1"/>
          </p:cNvPicPr>
          <p:nvPr/>
        </p:nvPicPr>
        <p:blipFill rotWithShape="1">
          <a:blip r:embed="rId4"/>
          <a:srcRect b="9066"/>
          <a:stretch/>
        </p:blipFill>
        <p:spPr>
          <a:xfrm>
            <a:off x="565476" y="1301055"/>
            <a:ext cx="4507848" cy="3132000"/>
          </a:xfrm>
          <a:prstGeom prst="rect">
            <a:avLst/>
          </a:prstGeom>
        </p:spPr>
      </p:pic>
      <p:pic>
        <p:nvPicPr>
          <p:cNvPr id="3" name="Picture 21" descr="Diagram&#10;&#10;Description automatically generated">
            <a:extLst>
              <a:ext uri="{FF2B5EF4-FFF2-40B4-BE49-F238E27FC236}">
                <a16:creationId xmlns:a16="http://schemas.microsoft.com/office/drawing/2014/main" id="{49901A58-FBDD-8C9B-7B44-DC566FF5BCED}"/>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4710207"/>
            <a:ext cx="5073324" cy="2132899"/>
          </a:xfrm>
          <a:prstGeom prst="rect">
            <a:avLst/>
          </a:prstGeom>
          <a:noFill/>
          <a:ln>
            <a:noFill/>
          </a:ln>
        </p:spPr>
      </p:pic>
      <p:pic>
        <p:nvPicPr>
          <p:cNvPr id="4" name="Picture 121">
            <a:extLst>
              <a:ext uri="{FF2B5EF4-FFF2-40B4-BE49-F238E27FC236}">
                <a16:creationId xmlns:a16="http://schemas.microsoft.com/office/drawing/2014/main" id="{79EDD8C5-7E38-006D-FFB4-EEB432206ACB}"/>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02054" y="4472473"/>
            <a:ext cx="5547094" cy="2370633"/>
          </a:xfrm>
          <a:prstGeom prst="rect">
            <a:avLst/>
          </a:prstGeom>
          <a:noFill/>
          <a:ln>
            <a:noFill/>
          </a:ln>
        </p:spPr>
      </p:pic>
      <p:graphicFrame>
        <p:nvGraphicFramePr>
          <p:cNvPr id="6" name="Object 5">
            <a:extLst>
              <a:ext uri="{FF2B5EF4-FFF2-40B4-BE49-F238E27FC236}">
                <a16:creationId xmlns:a16="http://schemas.microsoft.com/office/drawing/2014/main" id="{442A6E7D-8EB9-E5D6-3E6D-9DFA07741F4F}"/>
              </a:ext>
            </a:extLst>
          </p:cNvPr>
          <p:cNvGraphicFramePr>
            <a:graphicFrameLocks noChangeAspect="1"/>
          </p:cNvGraphicFramePr>
          <p:nvPr>
            <p:extLst>
              <p:ext uri="{D42A27DB-BD31-4B8C-83A1-F6EECF244321}">
                <p14:modId xmlns:p14="http://schemas.microsoft.com/office/powerpoint/2010/main" val="2250606204"/>
              </p:ext>
            </p:extLst>
          </p:nvPr>
        </p:nvGraphicFramePr>
        <p:xfrm>
          <a:off x="10580501" y="6010275"/>
          <a:ext cx="1611499" cy="846720"/>
        </p:xfrm>
        <a:graphic>
          <a:graphicData uri="http://schemas.openxmlformats.org/presentationml/2006/ole">
            <mc:AlternateContent xmlns:mc="http://schemas.openxmlformats.org/markup-compatibility/2006">
              <mc:Choice xmlns:v="urn:schemas-microsoft-com:vml" Requires="v">
                <p:oleObj name="Acrobat Document" r:id="rId7" imgW="6181483" imgH="3247703" progId="AcroExch.Document.DC">
                  <p:embed/>
                </p:oleObj>
              </mc:Choice>
              <mc:Fallback>
                <p:oleObj name="Acrobat Document" r:id="rId7" imgW="6181483" imgH="3247703" progId="AcroExch.Document.DC">
                  <p:embed/>
                  <p:pic>
                    <p:nvPicPr>
                      <p:cNvPr id="3" name="Object 2">
                        <a:extLst>
                          <a:ext uri="{FF2B5EF4-FFF2-40B4-BE49-F238E27FC236}">
                            <a16:creationId xmlns:a16="http://schemas.microsoft.com/office/drawing/2014/main" id="{385BA975-4E1B-7E48-CA25-A3298E2A37D0}"/>
                          </a:ext>
                        </a:extLst>
                      </p:cNvPr>
                      <p:cNvPicPr/>
                      <p:nvPr/>
                    </p:nvPicPr>
                    <p:blipFill>
                      <a:blip r:embed="rId8"/>
                      <a:stretch>
                        <a:fillRect/>
                      </a:stretch>
                    </p:blipFill>
                    <p:spPr>
                      <a:xfrm>
                        <a:off x="10580501" y="6010275"/>
                        <a:ext cx="1611499" cy="846720"/>
                      </a:xfrm>
                      <a:prstGeom prst="rect">
                        <a:avLst/>
                      </a:prstGeom>
                    </p:spPr>
                  </p:pic>
                </p:oleObj>
              </mc:Fallback>
            </mc:AlternateContent>
          </a:graphicData>
        </a:graphic>
      </p:graphicFrame>
    </p:spTree>
    <p:extLst>
      <p:ext uri="{BB962C8B-B14F-4D97-AF65-F5344CB8AC3E}">
        <p14:creationId xmlns:p14="http://schemas.microsoft.com/office/powerpoint/2010/main" val="21434153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CEF7F1CE-95F8-3A39-32F8-2247771A1F81}"/>
              </a:ext>
            </a:extLst>
          </p:cNvPr>
          <p:cNvGraphicFramePr>
            <a:graphicFrameLocks noChangeAspect="1"/>
          </p:cNvGraphicFramePr>
          <p:nvPr>
            <p:extLst>
              <p:ext uri="{D42A27DB-BD31-4B8C-83A1-F6EECF244321}">
                <p14:modId xmlns:p14="http://schemas.microsoft.com/office/powerpoint/2010/main" val="2250606204"/>
              </p:ext>
            </p:extLst>
          </p:nvPr>
        </p:nvGraphicFramePr>
        <p:xfrm>
          <a:off x="10580501" y="6010275"/>
          <a:ext cx="1611499" cy="846720"/>
        </p:xfrm>
        <a:graphic>
          <a:graphicData uri="http://schemas.openxmlformats.org/presentationml/2006/ole">
            <mc:AlternateContent xmlns:mc="http://schemas.openxmlformats.org/markup-compatibility/2006">
              <mc:Choice xmlns:v="urn:schemas-microsoft-com:vml" Requires="v">
                <p:oleObj name="Acrobat Document" r:id="rId3" imgW="6181483" imgH="3247703" progId="AcroExch.Document.DC">
                  <p:embed/>
                </p:oleObj>
              </mc:Choice>
              <mc:Fallback>
                <p:oleObj name="Acrobat Document" r:id="rId3" imgW="6181483" imgH="3247703" progId="AcroExch.Document.DC">
                  <p:embed/>
                  <p:pic>
                    <p:nvPicPr>
                      <p:cNvPr id="3" name="Object 2">
                        <a:extLst>
                          <a:ext uri="{FF2B5EF4-FFF2-40B4-BE49-F238E27FC236}">
                            <a16:creationId xmlns:a16="http://schemas.microsoft.com/office/drawing/2014/main" id="{385BA975-4E1B-7E48-CA25-A3298E2A37D0}"/>
                          </a:ext>
                        </a:extLst>
                      </p:cNvPr>
                      <p:cNvPicPr/>
                      <p:nvPr/>
                    </p:nvPicPr>
                    <p:blipFill>
                      <a:blip r:embed="rId4"/>
                      <a:stretch>
                        <a:fillRect/>
                      </a:stretch>
                    </p:blipFill>
                    <p:spPr>
                      <a:xfrm>
                        <a:off x="10580501" y="6010275"/>
                        <a:ext cx="1611499" cy="846720"/>
                      </a:xfrm>
                      <a:prstGeom prst="rect">
                        <a:avLst/>
                      </a:prstGeom>
                    </p:spPr>
                  </p:pic>
                </p:oleObj>
              </mc:Fallback>
            </mc:AlternateContent>
          </a:graphicData>
        </a:graphic>
      </p:graphicFrame>
      <p:sp>
        <p:nvSpPr>
          <p:cNvPr id="5" name="AutoShape 4" descr="all hands on deck - All The Things - quickmeme"/>
          <p:cNvSpPr>
            <a:spLocks noGrp="1" noChangeAspect="1" noChangeArrowheads="1"/>
          </p:cNvSpPr>
          <p:nvPr>
            <p:ph type="title"/>
          </p:nvPr>
        </p:nvSpPr>
        <p:spPr bwMode="auto">
          <a:xfrm>
            <a:off x="182879" y="136181"/>
            <a:ext cx="10515600" cy="13255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r>
              <a:rPr lang="nl-BE" dirty="0">
                <a:latin typeface="Poppins SemiBold" panose="00000700000000000000" pitchFamily="2" charset="0"/>
                <a:cs typeface="Poppins SemiBold" panose="00000700000000000000" pitchFamily="2" charset="0"/>
              </a:rPr>
              <a:t>Actie op alle fronten</a:t>
            </a:r>
          </a:p>
        </p:txBody>
      </p:sp>
      <p:graphicFrame>
        <p:nvGraphicFramePr>
          <p:cNvPr id="8" name="Tijdelijke aanduiding voor inhoud 7"/>
          <p:cNvGraphicFramePr>
            <a:graphicFrameLocks noGrp="1"/>
          </p:cNvGraphicFramePr>
          <p:nvPr>
            <p:ph idx="1"/>
            <p:extLst>
              <p:ext uri="{D42A27DB-BD31-4B8C-83A1-F6EECF244321}">
                <p14:modId xmlns:p14="http://schemas.microsoft.com/office/powerpoint/2010/main" val="192832628"/>
              </p:ext>
            </p:extLst>
          </p:nvPr>
        </p:nvGraphicFramePr>
        <p:xfrm>
          <a:off x="404352" y="1162692"/>
          <a:ext cx="11383296" cy="552004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 name="Tekstvak 2"/>
          <p:cNvSpPr txBox="1"/>
          <p:nvPr/>
        </p:nvSpPr>
        <p:spPr>
          <a:xfrm>
            <a:off x="4065272" y="735518"/>
            <a:ext cx="1678473" cy="584775"/>
          </a:xfrm>
          <a:prstGeom prst="rect">
            <a:avLst/>
          </a:prstGeom>
          <a:noFill/>
        </p:spPr>
        <p:txBody>
          <a:bodyPr wrap="none" rtlCol="0">
            <a:spAutoFit/>
          </a:bodyPr>
          <a:lstStyle/>
          <a:p>
            <a:r>
              <a:rPr lang="nl-BE" sz="3200" dirty="0">
                <a:solidFill>
                  <a:schemeClr val="accent6">
                    <a:lumMod val="50000"/>
                  </a:schemeClr>
                </a:solidFill>
              </a:rPr>
              <a:t>Mitigatie</a:t>
            </a:r>
            <a:endParaRPr lang="nl-BE" dirty="0">
              <a:solidFill>
                <a:schemeClr val="accent6">
                  <a:lumMod val="50000"/>
                </a:schemeClr>
              </a:solidFill>
            </a:endParaRPr>
          </a:p>
        </p:txBody>
      </p:sp>
      <p:sp>
        <p:nvSpPr>
          <p:cNvPr id="6" name="Tekstvak 5"/>
          <p:cNvSpPr txBox="1"/>
          <p:nvPr/>
        </p:nvSpPr>
        <p:spPr>
          <a:xfrm>
            <a:off x="9867116" y="878265"/>
            <a:ext cx="1812356" cy="584775"/>
          </a:xfrm>
          <a:prstGeom prst="rect">
            <a:avLst/>
          </a:prstGeom>
          <a:noFill/>
        </p:spPr>
        <p:txBody>
          <a:bodyPr wrap="none" rtlCol="0">
            <a:spAutoFit/>
          </a:bodyPr>
          <a:lstStyle/>
          <a:p>
            <a:r>
              <a:rPr lang="nl-BE" sz="3200" dirty="0">
                <a:solidFill>
                  <a:srgbClr val="8BB525"/>
                </a:solidFill>
              </a:rPr>
              <a:t>Adaptatie</a:t>
            </a:r>
            <a:endParaRPr lang="nl-BE" sz="2400" dirty="0">
              <a:solidFill>
                <a:srgbClr val="8BB525"/>
              </a:solidFill>
            </a:endParaRPr>
          </a:p>
        </p:txBody>
      </p:sp>
      <p:sp>
        <p:nvSpPr>
          <p:cNvPr id="4" name="Afgeronde rechthoek 3"/>
          <p:cNvSpPr/>
          <p:nvPr/>
        </p:nvSpPr>
        <p:spPr>
          <a:xfrm>
            <a:off x="9626138" y="1463040"/>
            <a:ext cx="2382983" cy="4555623"/>
          </a:xfrm>
          <a:prstGeom prst="roundRect">
            <a:avLst/>
          </a:prstGeom>
          <a:noFill/>
          <a:ln w="28575">
            <a:solidFill>
              <a:srgbClr val="8BB5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 name="Vrije vorm 9"/>
          <p:cNvSpPr/>
          <p:nvPr/>
        </p:nvSpPr>
        <p:spPr>
          <a:xfrm>
            <a:off x="182879" y="1293752"/>
            <a:ext cx="9358564" cy="5257928"/>
          </a:xfrm>
          <a:custGeom>
            <a:avLst/>
            <a:gdLst>
              <a:gd name="connsiteX0" fmla="*/ 876339 w 9358564"/>
              <a:gd name="connsiteY0" fmla="*/ 0 h 5257928"/>
              <a:gd name="connsiteX1" fmla="*/ 5984544 w 9358564"/>
              <a:gd name="connsiteY1" fmla="*/ 0 h 5257928"/>
              <a:gd name="connsiteX2" fmla="*/ 6296924 w 9358564"/>
              <a:gd name="connsiteY2" fmla="*/ 0 h 5257928"/>
              <a:gd name="connsiteX3" fmla="*/ 8934885 w 9358564"/>
              <a:gd name="connsiteY3" fmla="*/ 0 h 5257928"/>
              <a:gd name="connsiteX4" fmla="*/ 9358564 w 9358564"/>
              <a:gd name="connsiteY4" fmla="*/ 423679 h 5257928"/>
              <a:gd name="connsiteX5" fmla="*/ 9358564 w 9358564"/>
              <a:gd name="connsiteY5" fmla="*/ 2118344 h 5257928"/>
              <a:gd name="connsiteX6" fmla="*/ 8934885 w 9358564"/>
              <a:gd name="connsiteY6" fmla="*/ 2542023 h 5257928"/>
              <a:gd name="connsiteX7" fmla="*/ 7173263 w 9358564"/>
              <a:gd name="connsiteY7" fmla="*/ 2542023 h 5257928"/>
              <a:gd name="connsiteX8" fmla="*/ 7173263 w 9358564"/>
              <a:gd name="connsiteY8" fmla="*/ 4381589 h 5257928"/>
              <a:gd name="connsiteX9" fmla="*/ 6296924 w 9358564"/>
              <a:gd name="connsiteY9" fmla="*/ 5257928 h 5257928"/>
              <a:gd name="connsiteX10" fmla="*/ 876339 w 9358564"/>
              <a:gd name="connsiteY10" fmla="*/ 5257928 h 5257928"/>
              <a:gd name="connsiteX11" fmla="*/ 0 w 9358564"/>
              <a:gd name="connsiteY11" fmla="*/ 4381589 h 5257928"/>
              <a:gd name="connsiteX12" fmla="*/ 0 w 9358564"/>
              <a:gd name="connsiteY12" fmla="*/ 876339 h 5257928"/>
              <a:gd name="connsiteX13" fmla="*/ 876339 w 9358564"/>
              <a:gd name="connsiteY13" fmla="*/ 0 h 5257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358564" h="5257928">
                <a:moveTo>
                  <a:pt x="876339" y="0"/>
                </a:moveTo>
                <a:lnTo>
                  <a:pt x="5984544" y="0"/>
                </a:lnTo>
                <a:lnTo>
                  <a:pt x="6296924" y="0"/>
                </a:lnTo>
                <a:lnTo>
                  <a:pt x="8934885" y="0"/>
                </a:lnTo>
                <a:cubicBezTo>
                  <a:pt x="9168876" y="0"/>
                  <a:pt x="9358564" y="189688"/>
                  <a:pt x="9358564" y="423679"/>
                </a:cubicBezTo>
                <a:lnTo>
                  <a:pt x="9358564" y="2118344"/>
                </a:lnTo>
                <a:cubicBezTo>
                  <a:pt x="9358564" y="2352335"/>
                  <a:pt x="9168876" y="2542023"/>
                  <a:pt x="8934885" y="2542023"/>
                </a:cubicBezTo>
                <a:lnTo>
                  <a:pt x="7173263" y="2542023"/>
                </a:lnTo>
                <a:lnTo>
                  <a:pt x="7173263" y="4381589"/>
                </a:lnTo>
                <a:cubicBezTo>
                  <a:pt x="7173263" y="4865578"/>
                  <a:pt x="6780913" y="5257928"/>
                  <a:pt x="6296924" y="5257928"/>
                </a:cubicBezTo>
                <a:lnTo>
                  <a:pt x="876339" y="5257928"/>
                </a:lnTo>
                <a:cubicBezTo>
                  <a:pt x="392350" y="5257928"/>
                  <a:pt x="0" y="4865578"/>
                  <a:pt x="0" y="4381589"/>
                </a:cubicBezTo>
                <a:lnTo>
                  <a:pt x="0" y="876339"/>
                </a:lnTo>
                <a:cubicBezTo>
                  <a:pt x="0" y="392350"/>
                  <a:pt x="392350" y="0"/>
                  <a:pt x="876339" y="0"/>
                </a:cubicBezTo>
                <a:close/>
              </a:path>
            </a:pathLst>
          </a:cu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1" name="Afgeronde rechthoek 10"/>
          <p:cNvSpPr/>
          <p:nvPr/>
        </p:nvSpPr>
        <p:spPr>
          <a:xfrm>
            <a:off x="7274257" y="3807725"/>
            <a:ext cx="2351881" cy="2101756"/>
          </a:xfrm>
          <a:prstGeom prst="round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7" name="Afbeelding 6">
            <a:extLst>
              <a:ext uri="{FF2B5EF4-FFF2-40B4-BE49-F238E27FC236}">
                <a16:creationId xmlns:a16="http://schemas.microsoft.com/office/drawing/2014/main" id="{421E013E-4191-2FAC-8033-8BCC4212A8C7}"/>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6756160" y="30034"/>
            <a:ext cx="847582" cy="847582"/>
          </a:xfrm>
          <a:prstGeom prst="rect">
            <a:avLst/>
          </a:prstGeom>
          <a:noFill/>
          <a:ln>
            <a:noFill/>
          </a:ln>
        </p:spPr>
      </p:pic>
      <p:pic>
        <p:nvPicPr>
          <p:cNvPr id="9" name="Afbeelding 8">
            <a:extLst>
              <a:ext uri="{FF2B5EF4-FFF2-40B4-BE49-F238E27FC236}">
                <a16:creationId xmlns:a16="http://schemas.microsoft.com/office/drawing/2014/main" id="{5E45F0C3-9A2A-8AA3-E439-06E575A4C1A4}"/>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7645963" y="30035"/>
            <a:ext cx="847582" cy="847582"/>
          </a:xfrm>
          <a:prstGeom prst="rect">
            <a:avLst/>
          </a:prstGeom>
          <a:noFill/>
          <a:ln>
            <a:noFill/>
          </a:ln>
        </p:spPr>
      </p:pic>
      <p:pic>
        <p:nvPicPr>
          <p:cNvPr id="12" name="Afbeelding 11">
            <a:extLst>
              <a:ext uri="{FF2B5EF4-FFF2-40B4-BE49-F238E27FC236}">
                <a16:creationId xmlns:a16="http://schemas.microsoft.com/office/drawing/2014/main" id="{BBFB5958-E6F9-7F47-B741-4DE1AC6F2CA6}"/>
              </a:ext>
            </a:extLst>
          </p:cNvPr>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8543996" y="30034"/>
            <a:ext cx="847583" cy="847583"/>
          </a:xfrm>
          <a:prstGeom prst="rect">
            <a:avLst/>
          </a:prstGeom>
          <a:noFill/>
          <a:ln>
            <a:noFill/>
          </a:ln>
        </p:spPr>
      </p:pic>
      <p:pic>
        <p:nvPicPr>
          <p:cNvPr id="13" name="Afbeelding 12">
            <a:extLst>
              <a:ext uri="{FF2B5EF4-FFF2-40B4-BE49-F238E27FC236}">
                <a16:creationId xmlns:a16="http://schemas.microsoft.com/office/drawing/2014/main" id="{E595365A-FEEE-EF55-DFCD-DBD408892E67}"/>
              </a:ext>
            </a:extLs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9433800" y="30035"/>
            <a:ext cx="847582" cy="847582"/>
          </a:xfrm>
          <a:prstGeom prst="rect">
            <a:avLst/>
          </a:prstGeom>
          <a:noFill/>
          <a:ln>
            <a:noFill/>
          </a:ln>
        </p:spPr>
      </p:pic>
      <p:pic>
        <p:nvPicPr>
          <p:cNvPr id="14" name="Afbeelding 13">
            <a:extLst>
              <a:ext uri="{FF2B5EF4-FFF2-40B4-BE49-F238E27FC236}">
                <a16:creationId xmlns:a16="http://schemas.microsoft.com/office/drawing/2014/main" id="{95E5BDCD-4729-EBA3-6F61-EF8BA34C4AF7}"/>
              </a:ext>
            </a:extLst>
          </p:cNvPr>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10325139" y="30035"/>
            <a:ext cx="847582" cy="847582"/>
          </a:xfrm>
          <a:prstGeom prst="rect">
            <a:avLst/>
          </a:prstGeom>
          <a:noFill/>
          <a:ln>
            <a:noFill/>
          </a:ln>
        </p:spPr>
      </p:pic>
      <p:pic>
        <p:nvPicPr>
          <p:cNvPr id="15" name="Afbeelding 14">
            <a:extLst>
              <a:ext uri="{FF2B5EF4-FFF2-40B4-BE49-F238E27FC236}">
                <a16:creationId xmlns:a16="http://schemas.microsoft.com/office/drawing/2014/main" id="{4DF1BA66-B164-3CB3-56C2-95929E21ABB4}"/>
              </a:ext>
            </a:extLst>
          </p:cNvPr>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11214817" y="30035"/>
            <a:ext cx="847582" cy="847582"/>
          </a:xfrm>
          <a:prstGeom prst="rect">
            <a:avLst/>
          </a:prstGeom>
          <a:noFill/>
          <a:ln>
            <a:noFill/>
          </a:ln>
        </p:spPr>
      </p:pic>
    </p:spTree>
    <p:extLst>
      <p:ext uri="{BB962C8B-B14F-4D97-AF65-F5344CB8AC3E}">
        <p14:creationId xmlns:p14="http://schemas.microsoft.com/office/powerpoint/2010/main" val="379659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3"/>
                                        </p:tgtEl>
                                        <p:attrNameLst>
                                          <p:attrName>style.visibility</p:attrName>
                                        </p:attrNameLst>
                                      </p:cBhvr>
                                      <p:to>
                                        <p:strVal val="hidden"/>
                                      </p:to>
                                    </p:set>
                                  </p:childTnLst>
                                </p:cTn>
                              </p:par>
                              <p:par>
                                <p:cTn id="13" presetID="1" presetClass="exit" presetSubtype="0" fill="hold" grpId="1" nodeType="withEffect">
                                  <p:stCondLst>
                                    <p:cond delay="0"/>
                                  </p:stCondLst>
                                  <p:childTnLst>
                                    <p:set>
                                      <p:cBhvr>
                                        <p:cTn id="14" dur="1" fill="hold">
                                          <p:stCondLst>
                                            <p:cond delay="0"/>
                                          </p:stCondLst>
                                        </p:cTn>
                                        <p:tgtEl>
                                          <p:spTgt spid="10"/>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6"/>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4"/>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11"/>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9"/>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3"/>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4"/>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6" grpId="0"/>
      <p:bldP spid="6" grpId="1"/>
      <p:bldP spid="4" grpId="0" animBg="1"/>
      <p:bldP spid="4" grpId="1" animBg="1"/>
      <p:bldP spid="10" grpId="0" animBg="1"/>
      <p:bldP spid="10" grpId="1" animBg="1"/>
      <p:bldP spid="11" grpId="0" animBg="1"/>
      <p:bldP spid="11"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93378" y="214630"/>
            <a:ext cx="10515600" cy="1325563"/>
          </a:xfrm>
        </p:spPr>
        <p:txBody>
          <a:bodyPr>
            <a:normAutofit/>
          </a:bodyPr>
          <a:lstStyle/>
          <a:p>
            <a:r>
              <a:rPr lang="nl-BE" sz="4000" dirty="0">
                <a:latin typeface="Poppins SemiBold" panose="00000700000000000000" pitchFamily="2" charset="0"/>
                <a:cs typeface="Poppins SemiBold" panose="00000700000000000000" pitchFamily="2" charset="0"/>
              </a:rPr>
              <a:t>We hebben iedereen nodig!</a:t>
            </a:r>
          </a:p>
        </p:txBody>
      </p:sp>
      <p:grpSp>
        <p:nvGrpSpPr>
          <p:cNvPr id="9" name="Groep 8"/>
          <p:cNvGrpSpPr/>
          <p:nvPr/>
        </p:nvGrpSpPr>
        <p:grpSpPr>
          <a:xfrm>
            <a:off x="4056106" y="1456734"/>
            <a:ext cx="4079787" cy="5031362"/>
            <a:chOff x="258883" y="622048"/>
            <a:chExt cx="4886325" cy="6143625"/>
          </a:xfrm>
        </p:grpSpPr>
        <p:pic>
          <p:nvPicPr>
            <p:cNvPr id="7" name="Afbeelding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883" y="622048"/>
              <a:ext cx="4886325" cy="6143625"/>
            </a:xfrm>
            <a:prstGeom prst="rect">
              <a:avLst/>
            </a:prstGeom>
          </p:spPr>
        </p:pic>
        <p:grpSp>
          <p:nvGrpSpPr>
            <p:cNvPr id="8" name="Groep 7"/>
            <p:cNvGrpSpPr/>
            <p:nvPr/>
          </p:nvGrpSpPr>
          <p:grpSpPr>
            <a:xfrm>
              <a:off x="1599049" y="3991827"/>
              <a:ext cx="450468" cy="424831"/>
              <a:chOff x="8649388" y="3965153"/>
              <a:chExt cx="395784" cy="382138"/>
            </a:xfrm>
          </p:grpSpPr>
          <p:sp>
            <p:nvSpPr>
              <p:cNvPr id="5" name="Ovaal 4"/>
              <p:cNvSpPr/>
              <p:nvPr/>
            </p:nvSpPr>
            <p:spPr>
              <a:xfrm>
                <a:off x="8649388" y="3965153"/>
                <a:ext cx="395784" cy="38213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6" name="Afbeelding 5"/>
              <p:cNvPicPr>
                <a:picLocks noChangeAspect="1"/>
              </p:cNvPicPr>
              <p:nvPr/>
            </p:nvPicPr>
            <p:blipFill rotWithShape="1">
              <a:blip r:embed="rId4"/>
              <a:srcRect l="13977" t="18905" r="68976" b="45052"/>
              <a:stretch/>
            </p:blipFill>
            <p:spPr>
              <a:xfrm>
                <a:off x="8747528" y="4030222"/>
                <a:ext cx="226800" cy="252000"/>
              </a:xfrm>
              <a:prstGeom prst="rect">
                <a:avLst/>
              </a:prstGeom>
            </p:spPr>
          </p:pic>
        </p:grpSp>
      </p:grpSp>
      <p:graphicFrame>
        <p:nvGraphicFramePr>
          <p:cNvPr id="3" name="Object 2">
            <a:extLst>
              <a:ext uri="{FF2B5EF4-FFF2-40B4-BE49-F238E27FC236}">
                <a16:creationId xmlns:a16="http://schemas.microsoft.com/office/drawing/2014/main" id="{2202A91E-B640-C62E-3740-ABBD62991FB9}"/>
              </a:ext>
            </a:extLst>
          </p:cNvPr>
          <p:cNvGraphicFramePr>
            <a:graphicFrameLocks noChangeAspect="1"/>
          </p:cNvGraphicFramePr>
          <p:nvPr>
            <p:extLst>
              <p:ext uri="{D42A27DB-BD31-4B8C-83A1-F6EECF244321}">
                <p14:modId xmlns:p14="http://schemas.microsoft.com/office/powerpoint/2010/main" val="2250606204"/>
              </p:ext>
            </p:extLst>
          </p:nvPr>
        </p:nvGraphicFramePr>
        <p:xfrm>
          <a:off x="10580501" y="6010275"/>
          <a:ext cx="1611499" cy="846720"/>
        </p:xfrm>
        <a:graphic>
          <a:graphicData uri="http://schemas.openxmlformats.org/presentationml/2006/ole">
            <mc:AlternateContent xmlns:mc="http://schemas.openxmlformats.org/markup-compatibility/2006">
              <mc:Choice xmlns:v="urn:schemas-microsoft-com:vml" Requires="v">
                <p:oleObj name="Acrobat Document" r:id="rId5" imgW="6181483" imgH="3247703" progId="AcroExch.Document.DC">
                  <p:embed/>
                </p:oleObj>
              </mc:Choice>
              <mc:Fallback>
                <p:oleObj name="Acrobat Document" r:id="rId5" imgW="6181483" imgH="3247703" progId="AcroExch.Document.DC">
                  <p:embed/>
                  <p:pic>
                    <p:nvPicPr>
                      <p:cNvPr id="3" name="Object 2">
                        <a:extLst>
                          <a:ext uri="{FF2B5EF4-FFF2-40B4-BE49-F238E27FC236}">
                            <a16:creationId xmlns:a16="http://schemas.microsoft.com/office/drawing/2014/main" id="{385BA975-4E1B-7E48-CA25-A3298E2A37D0}"/>
                          </a:ext>
                        </a:extLst>
                      </p:cNvPr>
                      <p:cNvPicPr/>
                      <p:nvPr/>
                    </p:nvPicPr>
                    <p:blipFill>
                      <a:blip r:embed="rId6"/>
                      <a:stretch>
                        <a:fillRect/>
                      </a:stretch>
                    </p:blipFill>
                    <p:spPr>
                      <a:xfrm>
                        <a:off x="10580501" y="6010275"/>
                        <a:ext cx="1611499" cy="846720"/>
                      </a:xfrm>
                      <a:prstGeom prst="rect">
                        <a:avLst/>
                      </a:prstGeom>
                    </p:spPr>
                  </p:pic>
                </p:oleObj>
              </mc:Fallback>
            </mc:AlternateContent>
          </a:graphicData>
        </a:graphic>
      </p:graphicFrame>
    </p:spTree>
    <p:extLst>
      <p:ext uri="{BB962C8B-B14F-4D97-AF65-F5344CB8AC3E}">
        <p14:creationId xmlns:p14="http://schemas.microsoft.com/office/powerpoint/2010/main" val="244940459"/>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926</TotalTime>
  <Words>489</Words>
  <Application>Microsoft Office PowerPoint</Application>
  <PresentationFormat>Breedbeeld</PresentationFormat>
  <Paragraphs>66</Paragraphs>
  <Slides>8</Slides>
  <Notes>7</Notes>
  <HiddenSlides>0</HiddenSlides>
  <MMClips>0</MMClips>
  <ScaleCrop>false</ScaleCrop>
  <HeadingPairs>
    <vt:vector size="8" baseType="variant">
      <vt:variant>
        <vt:lpstr>Gebruikte lettertypen</vt:lpstr>
      </vt:variant>
      <vt:variant>
        <vt:i4>6</vt:i4>
      </vt:variant>
      <vt:variant>
        <vt:lpstr>Thema</vt:lpstr>
      </vt:variant>
      <vt:variant>
        <vt:i4>1</vt:i4>
      </vt:variant>
      <vt:variant>
        <vt:lpstr>Ingesloten OLE-bronprogramma's</vt:lpstr>
      </vt:variant>
      <vt:variant>
        <vt:i4>1</vt:i4>
      </vt:variant>
      <vt:variant>
        <vt:lpstr>Diatitels</vt:lpstr>
      </vt:variant>
      <vt:variant>
        <vt:i4>8</vt:i4>
      </vt:variant>
    </vt:vector>
  </HeadingPairs>
  <TitlesOfParts>
    <vt:vector size="16" baseType="lpstr">
      <vt:lpstr>Aptos</vt:lpstr>
      <vt:lpstr>Aptos Display</vt:lpstr>
      <vt:lpstr>Arial</vt:lpstr>
      <vt:lpstr>Poppins</vt:lpstr>
      <vt:lpstr>Poppins SemiBold</vt:lpstr>
      <vt:lpstr>Wingdings</vt:lpstr>
      <vt:lpstr>Kantoorthema</vt:lpstr>
      <vt:lpstr>Acrobat Document</vt:lpstr>
      <vt:lpstr>Klimaat in Deinze</vt:lpstr>
      <vt:lpstr>PowerPoint-presentatie</vt:lpstr>
      <vt:lpstr>Instrumenten klimaatbeleid Deinze </vt:lpstr>
      <vt:lpstr>Evolutie CO2-uitstoot huishoudens</vt:lpstr>
      <vt:lpstr>Mobiliteit</vt:lpstr>
      <vt:lpstr>Enkele cijfers</vt:lpstr>
      <vt:lpstr>Actie op alle fronten</vt:lpstr>
      <vt:lpstr>We hebben iedereen nodig!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Adinda Vanommeslaeghe</dc:creator>
  <cp:lastModifiedBy>Laurence Hauttekeete</cp:lastModifiedBy>
  <cp:revision>19</cp:revision>
  <dcterms:created xsi:type="dcterms:W3CDTF">2024-03-20T08:46:31Z</dcterms:created>
  <dcterms:modified xsi:type="dcterms:W3CDTF">2024-03-29T06:05:35Z</dcterms:modified>
</cp:coreProperties>
</file>