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22" r:id="rId5"/>
    <p:sldMasterId id="2147483760" r:id="rId6"/>
    <p:sldMasterId id="2147483772" r:id="rId7"/>
  </p:sldMasterIdLst>
  <p:notesMasterIdLst>
    <p:notesMasterId r:id="rId30"/>
  </p:notesMasterIdLst>
  <p:sldIdLst>
    <p:sldId id="1831" r:id="rId8"/>
    <p:sldId id="1844" r:id="rId9"/>
    <p:sldId id="1835" r:id="rId10"/>
    <p:sldId id="1851" r:id="rId11"/>
    <p:sldId id="1858" r:id="rId12"/>
    <p:sldId id="1852" r:id="rId13"/>
    <p:sldId id="1853" r:id="rId14"/>
    <p:sldId id="1850" r:id="rId15"/>
    <p:sldId id="265" r:id="rId16"/>
    <p:sldId id="1848" r:id="rId17"/>
    <p:sldId id="1859" r:id="rId18"/>
    <p:sldId id="1855" r:id="rId19"/>
    <p:sldId id="1856" r:id="rId20"/>
    <p:sldId id="1847" r:id="rId21"/>
    <p:sldId id="1845" r:id="rId22"/>
    <p:sldId id="1768" r:id="rId23"/>
    <p:sldId id="1821" r:id="rId24"/>
    <p:sldId id="1854" r:id="rId25"/>
    <p:sldId id="1840" r:id="rId26"/>
    <p:sldId id="1857" r:id="rId27"/>
    <p:sldId id="1846" r:id="rId28"/>
    <p:sldId id="1842"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468CD-8185-46B5-84F4-9F8452B8F0BC}" v="357" dt="2024-02-27T15:59:49.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C5BEB-DD16-4BAE-8BD5-DBFB143A98C5}" type="doc">
      <dgm:prSet loTypeId="urn:microsoft.com/office/officeart/2008/layout/CircleAccentTimeline" loCatId="process" qsTypeId="urn:microsoft.com/office/officeart/2005/8/quickstyle/simple3" qsCatId="simple" csTypeId="urn:microsoft.com/office/officeart/2005/8/colors/accent0_3" csCatId="mainScheme" phldr="1"/>
      <dgm:spPr/>
      <dgm:t>
        <a:bodyPr/>
        <a:lstStyle/>
        <a:p>
          <a:endParaRPr lang="nl-NL"/>
        </a:p>
      </dgm:t>
    </dgm:pt>
    <dgm:pt modelId="{53B66609-7D53-44A9-A335-F2E092BC7655}">
      <dgm:prSet phldrT="[Tekst]" custT="1"/>
      <dgm:spPr/>
      <dgm:t>
        <a:bodyPr/>
        <a:lstStyle/>
        <a:p>
          <a:r>
            <a:rPr lang="nl-NL" sz="1200" dirty="0"/>
            <a:t>Beleidsplan en meerjarenplanning</a:t>
          </a:r>
        </a:p>
      </dgm:t>
    </dgm:pt>
    <dgm:pt modelId="{D1326C10-0A86-4FB5-80E0-9E7F73A48405}" type="parTrans" cxnId="{F2A35741-CAF6-4AE0-878A-CABBE93C76EA}">
      <dgm:prSet/>
      <dgm:spPr/>
      <dgm:t>
        <a:bodyPr/>
        <a:lstStyle/>
        <a:p>
          <a:endParaRPr lang="nl-NL"/>
        </a:p>
      </dgm:t>
    </dgm:pt>
    <dgm:pt modelId="{5D482BE5-1425-4430-9D50-C5B7C84688B3}" type="sibTrans" cxnId="{F2A35741-CAF6-4AE0-878A-CABBE93C76EA}">
      <dgm:prSet/>
      <dgm:spPr/>
      <dgm:t>
        <a:bodyPr/>
        <a:lstStyle/>
        <a:p>
          <a:endParaRPr lang="nl-NL"/>
        </a:p>
      </dgm:t>
    </dgm:pt>
    <dgm:pt modelId="{E5252A20-9057-4D0F-92BA-D4056409093B}">
      <dgm:prSet phldrT="[Tekst]" custT="1"/>
      <dgm:spPr/>
      <dgm:t>
        <a:bodyPr/>
        <a:lstStyle/>
        <a:p>
          <a:r>
            <a:rPr lang="nl-NL" sz="1200" dirty="0" err="1"/>
            <a:t>Facts</a:t>
          </a:r>
          <a:r>
            <a:rPr lang="nl-NL" sz="1200" dirty="0"/>
            <a:t> &amp; </a:t>
          </a:r>
          <a:r>
            <a:rPr lang="nl-NL" sz="1200" dirty="0" err="1"/>
            <a:t>figures</a:t>
          </a:r>
          <a:r>
            <a:rPr lang="nl-NL" sz="1200" dirty="0"/>
            <a:t> omgevingsanalyse extern  en intern</a:t>
          </a:r>
        </a:p>
      </dgm:t>
    </dgm:pt>
    <dgm:pt modelId="{7B30A1BD-609D-401D-8B86-E0D24451BCEE}" type="parTrans" cxnId="{329B57EC-1B52-43BE-ABDB-10991C4167C7}">
      <dgm:prSet/>
      <dgm:spPr/>
      <dgm:t>
        <a:bodyPr/>
        <a:lstStyle/>
        <a:p>
          <a:endParaRPr lang="nl-NL"/>
        </a:p>
      </dgm:t>
    </dgm:pt>
    <dgm:pt modelId="{8CA29A2E-BD25-48FA-963B-04AAF01B3F60}" type="sibTrans" cxnId="{329B57EC-1B52-43BE-ABDB-10991C4167C7}">
      <dgm:prSet/>
      <dgm:spPr/>
      <dgm:t>
        <a:bodyPr/>
        <a:lstStyle/>
        <a:p>
          <a:endParaRPr lang="nl-NL"/>
        </a:p>
      </dgm:t>
    </dgm:pt>
    <dgm:pt modelId="{03D8EFE3-5E4F-447C-A394-D66DEEC726C4}">
      <dgm:prSet phldrT="[Tekst]" custT="1"/>
      <dgm:spPr/>
      <dgm:t>
        <a:bodyPr/>
        <a:lstStyle/>
        <a:p>
          <a:r>
            <a:rPr lang="nl-BE" sz="1400" dirty="0"/>
            <a:t>Definitief meerjarenplan en prioritair beleid/doelen</a:t>
          </a:r>
          <a:endParaRPr lang="nl-NL" sz="1400" dirty="0"/>
        </a:p>
      </dgm:t>
    </dgm:pt>
    <dgm:pt modelId="{56F13C3D-4F67-401B-9EB7-EF8E915AA4B2}" type="parTrans" cxnId="{A54D74CD-F890-47DB-8D7E-E4301556E526}">
      <dgm:prSet/>
      <dgm:spPr/>
      <dgm:t>
        <a:bodyPr/>
        <a:lstStyle/>
        <a:p>
          <a:endParaRPr lang="nl-NL"/>
        </a:p>
      </dgm:t>
    </dgm:pt>
    <dgm:pt modelId="{0E88EE98-0DA8-409B-9346-05CC41AD704D}" type="sibTrans" cxnId="{A54D74CD-F890-47DB-8D7E-E4301556E526}">
      <dgm:prSet/>
      <dgm:spPr/>
      <dgm:t>
        <a:bodyPr/>
        <a:lstStyle/>
        <a:p>
          <a:endParaRPr lang="nl-NL"/>
        </a:p>
      </dgm:t>
    </dgm:pt>
    <dgm:pt modelId="{D42C4CF9-F3C2-4820-8D7D-248258AFD78B}">
      <dgm:prSet phldrT="[Tekst]" custT="1"/>
      <dgm:spPr/>
      <dgm:t>
        <a:bodyPr/>
        <a:lstStyle/>
        <a:p>
          <a:endParaRPr lang="nl-NL" sz="1200" dirty="0"/>
        </a:p>
      </dgm:t>
    </dgm:pt>
    <dgm:pt modelId="{F037C72F-FAEC-4477-96ED-EC194AF7735D}" type="parTrans" cxnId="{280B8368-34E3-4E79-9E02-A95F202F327C}">
      <dgm:prSet/>
      <dgm:spPr/>
      <dgm:t>
        <a:bodyPr/>
        <a:lstStyle/>
        <a:p>
          <a:endParaRPr lang="nl-NL"/>
        </a:p>
      </dgm:t>
    </dgm:pt>
    <dgm:pt modelId="{D6065C78-5738-410A-A635-E835D0D121BA}" type="sibTrans" cxnId="{280B8368-34E3-4E79-9E02-A95F202F327C}">
      <dgm:prSet/>
      <dgm:spPr/>
      <dgm:t>
        <a:bodyPr/>
        <a:lstStyle/>
        <a:p>
          <a:endParaRPr lang="nl-NL"/>
        </a:p>
      </dgm:t>
    </dgm:pt>
    <dgm:pt modelId="{ACB57D60-57BB-49FF-96DD-50E2A09A207E}">
      <dgm:prSet phldrT="[Tekst]" custT="1"/>
      <dgm:spPr/>
      <dgm:t>
        <a:bodyPr/>
        <a:lstStyle/>
        <a:p>
          <a:endParaRPr lang="nl-NL" sz="1400" dirty="0"/>
        </a:p>
      </dgm:t>
    </dgm:pt>
    <dgm:pt modelId="{BA844E0F-24F9-4508-A267-E99A9D8B063D}" type="parTrans" cxnId="{84361F97-5344-451B-A172-8F8B11306E84}">
      <dgm:prSet/>
      <dgm:spPr/>
      <dgm:t>
        <a:bodyPr/>
        <a:lstStyle/>
        <a:p>
          <a:endParaRPr lang="nl-NL"/>
        </a:p>
      </dgm:t>
    </dgm:pt>
    <dgm:pt modelId="{236F399C-0DCB-4FC8-B269-D5C98EB56850}" type="sibTrans" cxnId="{84361F97-5344-451B-A172-8F8B11306E84}">
      <dgm:prSet/>
      <dgm:spPr/>
      <dgm:t>
        <a:bodyPr/>
        <a:lstStyle/>
        <a:p>
          <a:endParaRPr lang="nl-NL"/>
        </a:p>
      </dgm:t>
    </dgm:pt>
    <dgm:pt modelId="{179997F1-B50C-4BBF-88B3-4B3882445798}">
      <dgm:prSet phldrT="[Tekst]" custT="1"/>
      <dgm:spPr/>
      <dgm:t>
        <a:bodyPr/>
        <a:lstStyle/>
        <a:p>
          <a:endParaRPr lang="nl-NL" sz="1400" dirty="0"/>
        </a:p>
      </dgm:t>
    </dgm:pt>
    <dgm:pt modelId="{BD27F662-9E73-45F3-94AE-FF958CC2E567}" type="parTrans" cxnId="{5450F363-84E4-4E03-8B64-831D3D78F15F}">
      <dgm:prSet/>
      <dgm:spPr/>
      <dgm:t>
        <a:bodyPr/>
        <a:lstStyle/>
        <a:p>
          <a:endParaRPr lang="nl-NL"/>
        </a:p>
      </dgm:t>
    </dgm:pt>
    <dgm:pt modelId="{2DF56B2D-C68C-4CE4-B372-354DAFF3A551}" type="sibTrans" cxnId="{5450F363-84E4-4E03-8B64-831D3D78F15F}">
      <dgm:prSet/>
      <dgm:spPr/>
      <dgm:t>
        <a:bodyPr/>
        <a:lstStyle/>
        <a:p>
          <a:endParaRPr lang="nl-NL"/>
        </a:p>
      </dgm:t>
    </dgm:pt>
    <dgm:pt modelId="{0816F2FE-2A61-4773-A482-F3540F5970F4}">
      <dgm:prSet phldrT="[Tekst]" custT="1"/>
      <dgm:spPr/>
      <dgm:t>
        <a:bodyPr/>
        <a:lstStyle/>
        <a:p>
          <a:endParaRPr lang="nl-NL" sz="1200" dirty="0"/>
        </a:p>
      </dgm:t>
    </dgm:pt>
    <dgm:pt modelId="{19EF0E87-8DF9-4869-BCB8-120A386AE429}" type="parTrans" cxnId="{FC5BF440-9155-4438-A229-D55A0E0FC1FE}">
      <dgm:prSet/>
      <dgm:spPr/>
      <dgm:t>
        <a:bodyPr/>
        <a:lstStyle/>
        <a:p>
          <a:endParaRPr lang="nl-NL"/>
        </a:p>
      </dgm:t>
    </dgm:pt>
    <dgm:pt modelId="{76E91699-06E1-4899-BB8F-A99799BB5359}" type="sibTrans" cxnId="{FC5BF440-9155-4438-A229-D55A0E0FC1FE}">
      <dgm:prSet/>
      <dgm:spPr/>
      <dgm:t>
        <a:bodyPr/>
        <a:lstStyle/>
        <a:p>
          <a:endParaRPr lang="nl-NL"/>
        </a:p>
      </dgm:t>
    </dgm:pt>
    <dgm:pt modelId="{C49A65D1-44A2-49DF-B52C-6BFDACFF1AAC}">
      <dgm:prSet phldrT="[Tekst]" custT="1"/>
      <dgm:spPr/>
      <dgm:t>
        <a:bodyPr/>
        <a:lstStyle/>
        <a:p>
          <a:endParaRPr lang="nl-NL" sz="1200" dirty="0"/>
        </a:p>
      </dgm:t>
    </dgm:pt>
    <dgm:pt modelId="{F1932739-25CF-4EA6-BFD9-57BB6FFDDD4B}" type="parTrans" cxnId="{FDAFC0D2-DF15-4ABD-948D-2BD2EBE24FFE}">
      <dgm:prSet/>
      <dgm:spPr/>
      <dgm:t>
        <a:bodyPr/>
        <a:lstStyle/>
        <a:p>
          <a:endParaRPr lang="nl-NL"/>
        </a:p>
      </dgm:t>
    </dgm:pt>
    <dgm:pt modelId="{0133ADB0-184C-4ECE-A8C1-D9E9E489583B}" type="sibTrans" cxnId="{FDAFC0D2-DF15-4ABD-948D-2BD2EBE24FFE}">
      <dgm:prSet/>
      <dgm:spPr/>
      <dgm:t>
        <a:bodyPr/>
        <a:lstStyle/>
        <a:p>
          <a:endParaRPr lang="nl-NL"/>
        </a:p>
      </dgm:t>
    </dgm:pt>
    <dgm:pt modelId="{B9CE4A50-65E8-413A-BD9D-140F502AB302}">
      <dgm:prSet phldrT="[Tekst]" custT="1"/>
      <dgm:spPr/>
      <dgm:t>
        <a:bodyPr/>
        <a:lstStyle/>
        <a:p>
          <a:endParaRPr lang="nl-NL" sz="1200" dirty="0"/>
        </a:p>
      </dgm:t>
    </dgm:pt>
    <dgm:pt modelId="{1D9D7EC5-DC49-4F27-ACF7-1A2D70FA9ACF}" type="parTrans" cxnId="{4CEBB2BB-C161-4378-8BFF-FC0C97BF4944}">
      <dgm:prSet/>
      <dgm:spPr/>
      <dgm:t>
        <a:bodyPr/>
        <a:lstStyle/>
        <a:p>
          <a:endParaRPr lang="nl-NL"/>
        </a:p>
      </dgm:t>
    </dgm:pt>
    <dgm:pt modelId="{4E7A7BC4-0F4D-499B-B773-044389F24ECA}" type="sibTrans" cxnId="{4CEBB2BB-C161-4378-8BFF-FC0C97BF4944}">
      <dgm:prSet/>
      <dgm:spPr/>
      <dgm:t>
        <a:bodyPr/>
        <a:lstStyle/>
        <a:p>
          <a:endParaRPr lang="nl-NL"/>
        </a:p>
      </dgm:t>
    </dgm:pt>
    <dgm:pt modelId="{2001E826-9F49-4C71-BEE4-681C30A5DE2F}" type="pres">
      <dgm:prSet presAssocID="{690C5BEB-DD16-4BAE-8BD5-DBFB143A98C5}" presName="Name0" presStyleCnt="0">
        <dgm:presLayoutVars>
          <dgm:dir/>
        </dgm:presLayoutVars>
      </dgm:prSet>
      <dgm:spPr/>
    </dgm:pt>
    <dgm:pt modelId="{68FF6F01-6BAA-487A-B78A-AE680AFB7735}" type="pres">
      <dgm:prSet presAssocID="{53B66609-7D53-44A9-A335-F2E092BC7655}" presName="parComposite" presStyleCnt="0"/>
      <dgm:spPr/>
    </dgm:pt>
    <dgm:pt modelId="{40B812BF-B84F-4F8F-886E-281ACE83ED4A}" type="pres">
      <dgm:prSet presAssocID="{53B66609-7D53-44A9-A335-F2E092BC7655}" presName="parBigCircle" presStyleLbl="node0" presStyleIdx="0" presStyleCnt="4"/>
      <dgm:spPr/>
    </dgm:pt>
    <dgm:pt modelId="{960FE0AD-4B0F-408E-8F76-C1DF4038AFCE}" type="pres">
      <dgm:prSet presAssocID="{53B66609-7D53-44A9-A335-F2E092BC7655}" presName="parTx" presStyleLbl="revTx" presStyleIdx="0" presStyleCnt="14"/>
      <dgm:spPr/>
    </dgm:pt>
    <dgm:pt modelId="{337F1D0C-D974-4E08-8CC4-8D8E187CA293}" type="pres">
      <dgm:prSet presAssocID="{53B66609-7D53-44A9-A335-F2E092BC7655}" presName="bSpace" presStyleCnt="0"/>
      <dgm:spPr/>
    </dgm:pt>
    <dgm:pt modelId="{DA8761F4-E715-4E04-8C37-69C725D1CF1C}" type="pres">
      <dgm:prSet presAssocID="{53B66609-7D53-44A9-A335-F2E092BC7655}" presName="parBackupNorm" presStyleCnt="0"/>
      <dgm:spPr/>
    </dgm:pt>
    <dgm:pt modelId="{649E8DBD-F1B7-4B51-BF39-E2868DFA01F5}" type="pres">
      <dgm:prSet presAssocID="{5D482BE5-1425-4430-9D50-C5B7C84688B3}" presName="parSpace" presStyleCnt="0"/>
      <dgm:spPr/>
    </dgm:pt>
    <dgm:pt modelId="{2890F857-0F8F-45CF-9466-FB26AC54C9CD}" type="pres">
      <dgm:prSet presAssocID="{E5252A20-9057-4D0F-92BA-D4056409093B}" presName="desBackupLeftNorm" presStyleCnt="0"/>
      <dgm:spPr/>
    </dgm:pt>
    <dgm:pt modelId="{7BA3D913-30CD-4CBB-A9E4-F1660EF20836}" type="pres">
      <dgm:prSet presAssocID="{E5252A20-9057-4D0F-92BA-D4056409093B}" presName="desComposite" presStyleCnt="0"/>
      <dgm:spPr/>
    </dgm:pt>
    <dgm:pt modelId="{192F8F4C-D43F-494C-A9CB-483A2E0761FE}" type="pres">
      <dgm:prSet presAssocID="{E5252A20-9057-4D0F-92BA-D4056409093B}" presName="desCircle" presStyleLbl="node1" presStyleIdx="0" presStyleCnt="5"/>
      <dgm:spPr/>
    </dgm:pt>
    <dgm:pt modelId="{292CFF24-F607-4D30-A3BA-67BFD8B71972}" type="pres">
      <dgm:prSet presAssocID="{E5252A20-9057-4D0F-92BA-D4056409093B}" presName="chTx" presStyleLbl="revTx" presStyleIdx="1" presStyleCnt="14"/>
      <dgm:spPr/>
    </dgm:pt>
    <dgm:pt modelId="{C7A6FB3F-C143-48AD-8339-2B98E6A4D025}" type="pres">
      <dgm:prSet presAssocID="{E5252A20-9057-4D0F-92BA-D4056409093B}" presName="desTx" presStyleLbl="revTx" presStyleIdx="2" presStyleCnt="14">
        <dgm:presLayoutVars>
          <dgm:bulletEnabled val="1"/>
        </dgm:presLayoutVars>
      </dgm:prSet>
      <dgm:spPr/>
    </dgm:pt>
    <dgm:pt modelId="{8977FCFF-CB5D-4D57-8F3A-06495BEE2894}" type="pres">
      <dgm:prSet presAssocID="{E5252A20-9057-4D0F-92BA-D4056409093B}" presName="desBackupRightNorm" presStyleCnt="0"/>
      <dgm:spPr/>
    </dgm:pt>
    <dgm:pt modelId="{9A08930E-9C44-4363-A3F2-8251139353C4}" type="pres">
      <dgm:prSet presAssocID="{8CA29A2E-BD25-48FA-963B-04AAF01B3F60}" presName="desSpace" presStyleCnt="0"/>
      <dgm:spPr/>
    </dgm:pt>
    <dgm:pt modelId="{1A401867-8D51-437A-ADD3-0F879AC8EBF1}" type="pres">
      <dgm:prSet presAssocID="{03D8EFE3-5E4F-447C-A394-D66DEEC726C4}" presName="parComposite" presStyleCnt="0"/>
      <dgm:spPr/>
    </dgm:pt>
    <dgm:pt modelId="{33A3E211-AD95-4EC2-9156-B921EE120989}" type="pres">
      <dgm:prSet presAssocID="{03D8EFE3-5E4F-447C-A394-D66DEEC726C4}" presName="parBigCircle" presStyleLbl="node0" presStyleIdx="1" presStyleCnt="4"/>
      <dgm:spPr/>
    </dgm:pt>
    <dgm:pt modelId="{EBAA7276-C2E5-4A6E-BF30-8D3AFEDCD488}" type="pres">
      <dgm:prSet presAssocID="{03D8EFE3-5E4F-447C-A394-D66DEEC726C4}" presName="parTx" presStyleLbl="revTx" presStyleIdx="3" presStyleCnt="14"/>
      <dgm:spPr/>
    </dgm:pt>
    <dgm:pt modelId="{AB6421F7-B662-4ADE-83FC-5487BA8E0B0D}" type="pres">
      <dgm:prSet presAssocID="{03D8EFE3-5E4F-447C-A394-D66DEEC726C4}" presName="bSpace" presStyleCnt="0"/>
      <dgm:spPr/>
    </dgm:pt>
    <dgm:pt modelId="{2A3070F2-0D49-44A3-AE24-DD045F2F843B}" type="pres">
      <dgm:prSet presAssocID="{03D8EFE3-5E4F-447C-A394-D66DEEC726C4}" presName="parBackupNorm" presStyleCnt="0"/>
      <dgm:spPr/>
    </dgm:pt>
    <dgm:pt modelId="{26C1D6C4-ED05-40E2-8C9F-73391ADF51AA}" type="pres">
      <dgm:prSet presAssocID="{0E88EE98-0DA8-409B-9346-05CC41AD704D}" presName="parSpace" presStyleCnt="0"/>
      <dgm:spPr/>
    </dgm:pt>
    <dgm:pt modelId="{BCCCB68B-D6B4-4DA6-B623-57EEC4BD04BB}" type="pres">
      <dgm:prSet presAssocID="{D42C4CF9-F3C2-4820-8D7D-248258AFD78B}" presName="desBackupLeftNorm" presStyleCnt="0"/>
      <dgm:spPr/>
    </dgm:pt>
    <dgm:pt modelId="{51CE5A2E-D69D-4324-A242-5249625D189D}" type="pres">
      <dgm:prSet presAssocID="{D42C4CF9-F3C2-4820-8D7D-248258AFD78B}" presName="desComposite" presStyleCnt="0"/>
      <dgm:spPr/>
    </dgm:pt>
    <dgm:pt modelId="{6C5D9012-0B51-4C19-8BB8-5EA852BFC55C}" type="pres">
      <dgm:prSet presAssocID="{D42C4CF9-F3C2-4820-8D7D-248258AFD78B}" presName="desCircle" presStyleLbl="node1" presStyleIdx="1" presStyleCnt="5"/>
      <dgm:spPr/>
    </dgm:pt>
    <dgm:pt modelId="{1A2B125C-D75B-4431-804C-37297B728252}" type="pres">
      <dgm:prSet presAssocID="{D42C4CF9-F3C2-4820-8D7D-248258AFD78B}" presName="chTx" presStyleLbl="revTx" presStyleIdx="4" presStyleCnt="14"/>
      <dgm:spPr/>
    </dgm:pt>
    <dgm:pt modelId="{89395938-0DCE-4FDA-A8AA-5E6180AAD5A0}" type="pres">
      <dgm:prSet presAssocID="{D42C4CF9-F3C2-4820-8D7D-248258AFD78B}" presName="desTx" presStyleLbl="revTx" presStyleIdx="5" presStyleCnt="14">
        <dgm:presLayoutVars>
          <dgm:bulletEnabled val="1"/>
        </dgm:presLayoutVars>
      </dgm:prSet>
      <dgm:spPr/>
    </dgm:pt>
    <dgm:pt modelId="{C1FD42D1-DDE0-413B-8B13-818CCB0895EB}" type="pres">
      <dgm:prSet presAssocID="{D42C4CF9-F3C2-4820-8D7D-248258AFD78B}" presName="desBackupRightNorm" presStyleCnt="0"/>
      <dgm:spPr/>
    </dgm:pt>
    <dgm:pt modelId="{B29EB446-0A13-4A10-A68E-D8ABEFD4E728}" type="pres">
      <dgm:prSet presAssocID="{D6065C78-5738-410A-A635-E835D0D121BA}" presName="desSpace" presStyleCnt="0"/>
      <dgm:spPr/>
    </dgm:pt>
    <dgm:pt modelId="{F8B90A60-603B-4320-BFF0-0307FC629E91}" type="pres">
      <dgm:prSet presAssocID="{C49A65D1-44A2-49DF-B52C-6BFDACFF1AAC}" presName="desBackupLeftNorm" presStyleCnt="0"/>
      <dgm:spPr/>
    </dgm:pt>
    <dgm:pt modelId="{ADB70144-0A27-41E6-9B7B-A07D51D4E410}" type="pres">
      <dgm:prSet presAssocID="{C49A65D1-44A2-49DF-B52C-6BFDACFF1AAC}" presName="desComposite" presStyleCnt="0"/>
      <dgm:spPr/>
    </dgm:pt>
    <dgm:pt modelId="{07EC3246-68E8-4A3A-AF79-7F9F36FA3900}" type="pres">
      <dgm:prSet presAssocID="{C49A65D1-44A2-49DF-B52C-6BFDACFF1AAC}" presName="desCircle" presStyleLbl="node1" presStyleIdx="2" presStyleCnt="5"/>
      <dgm:spPr/>
    </dgm:pt>
    <dgm:pt modelId="{5B5F9425-31F1-41CB-B06C-58B9D0EED804}" type="pres">
      <dgm:prSet presAssocID="{C49A65D1-44A2-49DF-B52C-6BFDACFF1AAC}" presName="chTx" presStyleLbl="revTx" presStyleIdx="6" presStyleCnt="14"/>
      <dgm:spPr/>
    </dgm:pt>
    <dgm:pt modelId="{C13DEE78-DF28-4DFD-B9F5-D3F7029D0359}" type="pres">
      <dgm:prSet presAssocID="{C49A65D1-44A2-49DF-B52C-6BFDACFF1AAC}" presName="desTx" presStyleLbl="revTx" presStyleIdx="7" presStyleCnt="14">
        <dgm:presLayoutVars>
          <dgm:bulletEnabled val="1"/>
        </dgm:presLayoutVars>
      </dgm:prSet>
      <dgm:spPr/>
    </dgm:pt>
    <dgm:pt modelId="{B178E67C-D072-43CC-B4ED-ABE92DB6F638}" type="pres">
      <dgm:prSet presAssocID="{C49A65D1-44A2-49DF-B52C-6BFDACFF1AAC}" presName="desBackupRightNorm" presStyleCnt="0"/>
      <dgm:spPr/>
    </dgm:pt>
    <dgm:pt modelId="{4D64D05C-5D17-4F9D-B3DA-37D2CD5D5613}" type="pres">
      <dgm:prSet presAssocID="{0133ADB0-184C-4ECE-A8C1-D9E9E489583B}" presName="desSpace" presStyleCnt="0"/>
      <dgm:spPr/>
    </dgm:pt>
    <dgm:pt modelId="{64E22A78-9219-4A5B-A500-DDDD819DCE9D}" type="pres">
      <dgm:prSet presAssocID="{B9CE4A50-65E8-413A-BD9D-140F502AB302}" presName="desBackupLeftNorm" presStyleCnt="0"/>
      <dgm:spPr/>
    </dgm:pt>
    <dgm:pt modelId="{39AF8F74-8B0F-4CBF-A4AA-8E84EB686FCF}" type="pres">
      <dgm:prSet presAssocID="{B9CE4A50-65E8-413A-BD9D-140F502AB302}" presName="desComposite" presStyleCnt="0"/>
      <dgm:spPr/>
    </dgm:pt>
    <dgm:pt modelId="{2E801ED0-B06E-4351-AC1B-F93D9EEABC30}" type="pres">
      <dgm:prSet presAssocID="{B9CE4A50-65E8-413A-BD9D-140F502AB302}" presName="desCircle" presStyleLbl="node1" presStyleIdx="3" presStyleCnt="5"/>
      <dgm:spPr/>
    </dgm:pt>
    <dgm:pt modelId="{C4B4AD55-99DC-445E-B7E7-E00CBD1A7055}" type="pres">
      <dgm:prSet presAssocID="{B9CE4A50-65E8-413A-BD9D-140F502AB302}" presName="chTx" presStyleLbl="revTx" presStyleIdx="8" presStyleCnt="14"/>
      <dgm:spPr/>
    </dgm:pt>
    <dgm:pt modelId="{2AB299E7-D61E-45B6-AEE9-F3241E3B38D4}" type="pres">
      <dgm:prSet presAssocID="{B9CE4A50-65E8-413A-BD9D-140F502AB302}" presName="desTx" presStyleLbl="revTx" presStyleIdx="9" presStyleCnt="14">
        <dgm:presLayoutVars>
          <dgm:bulletEnabled val="1"/>
        </dgm:presLayoutVars>
      </dgm:prSet>
      <dgm:spPr/>
    </dgm:pt>
    <dgm:pt modelId="{EE7B8390-A971-419C-A209-DAE2677583FB}" type="pres">
      <dgm:prSet presAssocID="{B9CE4A50-65E8-413A-BD9D-140F502AB302}" presName="desBackupRightNorm" presStyleCnt="0"/>
      <dgm:spPr/>
    </dgm:pt>
    <dgm:pt modelId="{AD9D4787-9FC8-47DB-877C-CEB52F2D39E8}" type="pres">
      <dgm:prSet presAssocID="{4E7A7BC4-0F4D-499B-B773-044389F24ECA}" presName="desSpace" presStyleCnt="0"/>
      <dgm:spPr/>
    </dgm:pt>
    <dgm:pt modelId="{0ACA48BE-EC03-4162-977F-334C0F2964D4}" type="pres">
      <dgm:prSet presAssocID="{ACB57D60-57BB-49FF-96DD-50E2A09A207E}" presName="parComposite" presStyleCnt="0"/>
      <dgm:spPr/>
    </dgm:pt>
    <dgm:pt modelId="{88BF1D31-CB6F-4622-B4F8-3792258C9BD1}" type="pres">
      <dgm:prSet presAssocID="{ACB57D60-57BB-49FF-96DD-50E2A09A207E}" presName="parBigCircle" presStyleLbl="node0" presStyleIdx="2" presStyleCnt="4"/>
      <dgm:spPr/>
    </dgm:pt>
    <dgm:pt modelId="{B70AEC82-DB66-4CC5-9B6E-1BD406B2ED78}" type="pres">
      <dgm:prSet presAssocID="{ACB57D60-57BB-49FF-96DD-50E2A09A207E}" presName="parTx" presStyleLbl="revTx" presStyleIdx="10" presStyleCnt="14"/>
      <dgm:spPr/>
    </dgm:pt>
    <dgm:pt modelId="{EEDD12CA-B98B-484E-AF1E-EAE15BDA6CBA}" type="pres">
      <dgm:prSet presAssocID="{ACB57D60-57BB-49FF-96DD-50E2A09A207E}" presName="bSpace" presStyleCnt="0"/>
      <dgm:spPr/>
    </dgm:pt>
    <dgm:pt modelId="{98A8D566-0411-4646-9A15-B5E33BFE5FD8}" type="pres">
      <dgm:prSet presAssocID="{ACB57D60-57BB-49FF-96DD-50E2A09A207E}" presName="parBackupNorm" presStyleCnt="0"/>
      <dgm:spPr/>
    </dgm:pt>
    <dgm:pt modelId="{4CE30247-EC31-4F80-846A-F3E58940F3F5}" type="pres">
      <dgm:prSet presAssocID="{236F399C-0DCB-4FC8-B269-D5C98EB56850}" presName="parSpace" presStyleCnt="0"/>
      <dgm:spPr/>
    </dgm:pt>
    <dgm:pt modelId="{339F1C9F-DC4B-45FA-8369-842D02D5C5AD}" type="pres">
      <dgm:prSet presAssocID="{0816F2FE-2A61-4773-A482-F3540F5970F4}" presName="desBackupLeftNorm" presStyleCnt="0"/>
      <dgm:spPr/>
    </dgm:pt>
    <dgm:pt modelId="{2EC27BEC-0534-4BF4-BFAA-1EE136E2F2E6}" type="pres">
      <dgm:prSet presAssocID="{0816F2FE-2A61-4773-A482-F3540F5970F4}" presName="desComposite" presStyleCnt="0"/>
      <dgm:spPr/>
    </dgm:pt>
    <dgm:pt modelId="{BE9FBF5B-871A-4416-86D4-453179B50AA4}" type="pres">
      <dgm:prSet presAssocID="{0816F2FE-2A61-4773-A482-F3540F5970F4}" presName="desCircle" presStyleLbl="node1" presStyleIdx="4" presStyleCnt="5"/>
      <dgm:spPr/>
    </dgm:pt>
    <dgm:pt modelId="{7A9E9497-7418-4A34-92CA-54E830C068F9}" type="pres">
      <dgm:prSet presAssocID="{0816F2FE-2A61-4773-A482-F3540F5970F4}" presName="chTx" presStyleLbl="revTx" presStyleIdx="11" presStyleCnt="14" custScaleX="129272" custScaleY="142849" custLinFactNeighborX="-9974" custLinFactNeighborY="12232"/>
      <dgm:spPr/>
    </dgm:pt>
    <dgm:pt modelId="{2F90863E-B962-4262-93C1-52E83897096D}" type="pres">
      <dgm:prSet presAssocID="{0816F2FE-2A61-4773-A482-F3540F5970F4}" presName="desTx" presStyleLbl="revTx" presStyleIdx="12" presStyleCnt="14">
        <dgm:presLayoutVars>
          <dgm:bulletEnabled val="1"/>
        </dgm:presLayoutVars>
      </dgm:prSet>
      <dgm:spPr/>
    </dgm:pt>
    <dgm:pt modelId="{8FEAA218-59A2-4256-816E-7982B4DBC304}" type="pres">
      <dgm:prSet presAssocID="{0816F2FE-2A61-4773-A482-F3540F5970F4}" presName="desBackupRightNorm" presStyleCnt="0"/>
      <dgm:spPr/>
    </dgm:pt>
    <dgm:pt modelId="{416BEED2-85B5-4EF9-B8C8-DFC8054C6189}" type="pres">
      <dgm:prSet presAssocID="{76E91699-06E1-4899-BB8F-A99799BB5359}" presName="desSpace" presStyleCnt="0"/>
      <dgm:spPr/>
    </dgm:pt>
    <dgm:pt modelId="{7FC0DD68-43CE-49D3-A352-628F849ACECF}" type="pres">
      <dgm:prSet presAssocID="{179997F1-B50C-4BBF-88B3-4B3882445798}" presName="parComposite" presStyleCnt="0"/>
      <dgm:spPr/>
    </dgm:pt>
    <dgm:pt modelId="{726A1DA7-0368-4142-B009-7011D2CF7724}" type="pres">
      <dgm:prSet presAssocID="{179997F1-B50C-4BBF-88B3-4B3882445798}" presName="parBigCircle" presStyleLbl="node0" presStyleIdx="3" presStyleCnt="4"/>
      <dgm:spPr/>
    </dgm:pt>
    <dgm:pt modelId="{AD924BEB-69A8-41BE-A015-69D92BB5206A}" type="pres">
      <dgm:prSet presAssocID="{179997F1-B50C-4BBF-88B3-4B3882445798}" presName="parTx" presStyleLbl="revTx" presStyleIdx="13" presStyleCnt="14"/>
      <dgm:spPr/>
    </dgm:pt>
    <dgm:pt modelId="{FA78A0A1-E879-4493-92EF-976E9C6A5E30}" type="pres">
      <dgm:prSet presAssocID="{179997F1-B50C-4BBF-88B3-4B3882445798}" presName="bSpace" presStyleCnt="0"/>
      <dgm:spPr/>
    </dgm:pt>
    <dgm:pt modelId="{55A86A51-E67B-4FE1-BFFF-87244B031AE6}" type="pres">
      <dgm:prSet presAssocID="{179997F1-B50C-4BBF-88B3-4B3882445798}" presName="parBackupNorm" presStyleCnt="0"/>
      <dgm:spPr/>
    </dgm:pt>
    <dgm:pt modelId="{AB12C04B-637E-434A-9A19-3509E5802603}" type="pres">
      <dgm:prSet presAssocID="{2DF56B2D-C68C-4CE4-B372-354DAFF3A551}" presName="parSpace" presStyleCnt="0"/>
      <dgm:spPr/>
    </dgm:pt>
  </dgm:ptLst>
  <dgm:cxnLst>
    <dgm:cxn modelId="{4549BB06-9497-4A3D-90E2-A238E2D8B6B1}" type="presOf" srcId="{E5252A20-9057-4D0F-92BA-D4056409093B}" destId="{292CFF24-F607-4D30-A3BA-67BFD8B71972}" srcOrd="0" destOrd="0" presId="urn:microsoft.com/office/officeart/2008/layout/CircleAccentTimeline"/>
    <dgm:cxn modelId="{9637F10B-E7AD-48CF-A5EF-993BEB7A0D87}" type="presOf" srcId="{03D8EFE3-5E4F-447C-A394-D66DEEC726C4}" destId="{EBAA7276-C2E5-4A6E-BF30-8D3AFEDCD488}" srcOrd="0" destOrd="0" presId="urn:microsoft.com/office/officeart/2008/layout/CircleAccentTimeline"/>
    <dgm:cxn modelId="{C269E03D-AE0F-481C-8E6D-38CF9FD44D9B}" type="presOf" srcId="{179997F1-B50C-4BBF-88B3-4B3882445798}" destId="{AD924BEB-69A8-41BE-A015-69D92BB5206A}" srcOrd="0" destOrd="0" presId="urn:microsoft.com/office/officeart/2008/layout/CircleAccentTimeline"/>
    <dgm:cxn modelId="{FC5BF440-9155-4438-A229-D55A0E0FC1FE}" srcId="{ACB57D60-57BB-49FF-96DD-50E2A09A207E}" destId="{0816F2FE-2A61-4773-A482-F3540F5970F4}" srcOrd="0" destOrd="0" parTransId="{19EF0E87-8DF9-4869-BCB8-120A386AE429}" sibTransId="{76E91699-06E1-4899-BB8F-A99799BB5359}"/>
    <dgm:cxn modelId="{5C79225B-B867-48B2-8053-EFB69AC087E3}" type="presOf" srcId="{D42C4CF9-F3C2-4820-8D7D-248258AFD78B}" destId="{1A2B125C-D75B-4431-804C-37297B728252}" srcOrd="0" destOrd="0" presId="urn:microsoft.com/office/officeart/2008/layout/CircleAccentTimeline"/>
    <dgm:cxn modelId="{F2A35741-CAF6-4AE0-878A-CABBE93C76EA}" srcId="{690C5BEB-DD16-4BAE-8BD5-DBFB143A98C5}" destId="{53B66609-7D53-44A9-A335-F2E092BC7655}" srcOrd="0" destOrd="0" parTransId="{D1326C10-0A86-4FB5-80E0-9E7F73A48405}" sibTransId="{5D482BE5-1425-4430-9D50-C5B7C84688B3}"/>
    <dgm:cxn modelId="{5450F363-84E4-4E03-8B64-831D3D78F15F}" srcId="{690C5BEB-DD16-4BAE-8BD5-DBFB143A98C5}" destId="{179997F1-B50C-4BBF-88B3-4B3882445798}" srcOrd="3" destOrd="0" parTransId="{BD27F662-9E73-45F3-94AE-FF958CC2E567}" sibTransId="{2DF56B2D-C68C-4CE4-B372-354DAFF3A551}"/>
    <dgm:cxn modelId="{280B8368-34E3-4E79-9E02-A95F202F327C}" srcId="{03D8EFE3-5E4F-447C-A394-D66DEEC726C4}" destId="{D42C4CF9-F3C2-4820-8D7D-248258AFD78B}" srcOrd="0" destOrd="0" parTransId="{F037C72F-FAEC-4477-96ED-EC194AF7735D}" sibTransId="{D6065C78-5738-410A-A635-E835D0D121BA}"/>
    <dgm:cxn modelId="{E241966B-9AA9-46D7-B953-1BFA20276515}" type="presOf" srcId="{ACB57D60-57BB-49FF-96DD-50E2A09A207E}" destId="{B70AEC82-DB66-4CC5-9B6E-1BD406B2ED78}" srcOrd="0" destOrd="0" presId="urn:microsoft.com/office/officeart/2008/layout/CircleAccentTimeline"/>
    <dgm:cxn modelId="{F2396B78-D3C7-40F4-A9A9-F72EEE30DFEA}" type="presOf" srcId="{C49A65D1-44A2-49DF-B52C-6BFDACFF1AAC}" destId="{5B5F9425-31F1-41CB-B06C-58B9D0EED804}" srcOrd="0" destOrd="0" presId="urn:microsoft.com/office/officeart/2008/layout/CircleAccentTimeline"/>
    <dgm:cxn modelId="{84361F97-5344-451B-A172-8F8B11306E84}" srcId="{690C5BEB-DD16-4BAE-8BD5-DBFB143A98C5}" destId="{ACB57D60-57BB-49FF-96DD-50E2A09A207E}" srcOrd="2" destOrd="0" parTransId="{BA844E0F-24F9-4508-A267-E99A9D8B063D}" sibTransId="{236F399C-0DCB-4FC8-B269-D5C98EB56850}"/>
    <dgm:cxn modelId="{9FD1C3AA-F0BA-4A5B-ADDD-B9DA5583AFFA}" type="presOf" srcId="{53B66609-7D53-44A9-A335-F2E092BC7655}" destId="{960FE0AD-4B0F-408E-8F76-C1DF4038AFCE}" srcOrd="0" destOrd="0" presId="urn:microsoft.com/office/officeart/2008/layout/CircleAccentTimeline"/>
    <dgm:cxn modelId="{509A34AF-A01D-4FBB-BFFD-8ED62DA06889}" type="presOf" srcId="{B9CE4A50-65E8-413A-BD9D-140F502AB302}" destId="{C4B4AD55-99DC-445E-B7E7-E00CBD1A7055}" srcOrd="0" destOrd="0" presId="urn:microsoft.com/office/officeart/2008/layout/CircleAccentTimeline"/>
    <dgm:cxn modelId="{B9467EB5-2BB9-4710-86CB-1CE75CC081D3}" type="presOf" srcId="{690C5BEB-DD16-4BAE-8BD5-DBFB143A98C5}" destId="{2001E826-9F49-4C71-BEE4-681C30A5DE2F}" srcOrd="0" destOrd="0" presId="urn:microsoft.com/office/officeart/2008/layout/CircleAccentTimeline"/>
    <dgm:cxn modelId="{4CEBB2BB-C161-4378-8BFF-FC0C97BF4944}" srcId="{03D8EFE3-5E4F-447C-A394-D66DEEC726C4}" destId="{B9CE4A50-65E8-413A-BD9D-140F502AB302}" srcOrd="2" destOrd="0" parTransId="{1D9D7EC5-DC49-4F27-ACF7-1A2D70FA9ACF}" sibTransId="{4E7A7BC4-0F4D-499B-B773-044389F24ECA}"/>
    <dgm:cxn modelId="{A54D74CD-F890-47DB-8D7E-E4301556E526}" srcId="{690C5BEB-DD16-4BAE-8BD5-DBFB143A98C5}" destId="{03D8EFE3-5E4F-447C-A394-D66DEEC726C4}" srcOrd="1" destOrd="0" parTransId="{56F13C3D-4F67-401B-9EB7-EF8E915AA4B2}" sibTransId="{0E88EE98-0DA8-409B-9346-05CC41AD704D}"/>
    <dgm:cxn modelId="{FDAFC0D2-DF15-4ABD-948D-2BD2EBE24FFE}" srcId="{03D8EFE3-5E4F-447C-A394-D66DEEC726C4}" destId="{C49A65D1-44A2-49DF-B52C-6BFDACFF1AAC}" srcOrd="1" destOrd="0" parTransId="{F1932739-25CF-4EA6-BFD9-57BB6FFDDD4B}" sibTransId="{0133ADB0-184C-4ECE-A8C1-D9E9E489583B}"/>
    <dgm:cxn modelId="{329B57EC-1B52-43BE-ABDB-10991C4167C7}" srcId="{53B66609-7D53-44A9-A335-F2E092BC7655}" destId="{E5252A20-9057-4D0F-92BA-D4056409093B}" srcOrd="0" destOrd="0" parTransId="{7B30A1BD-609D-401D-8B86-E0D24451BCEE}" sibTransId="{8CA29A2E-BD25-48FA-963B-04AAF01B3F60}"/>
    <dgm:cxn modelId="{C506FAF0-C6F9-4733-BB7B-C7B7F7479199}" type="presOf" srcId="{0816F2FE-2A61-4773-A482-F3540F5970F4}" destId="{7A9E9497-7418-4A34-92CA-54E830C068F9}" srcOrd="0" destOrd="0" presId="urn:microsoft.com/office/officeart/2008/layout/CircleAccentTimeline"/>
    <dgm:cxn modelId="{4D4BC403-879A-4C3B-A246-A40013CFE185}" type="presParOf" srcId="{2001E826-9F49-4C71-BEE4-681C30A5DE2F}" destId="{68FF6F01-6BAA-487A-B78A-AE680AFB7735}" srcOrd="0" destOrd="0" presId="urn:microsoft.com/office/officeart/2008/layout/CircleAccentTimeline"/>
    <dgm:cxn modelId="{C0E1C1CD-FAC9-4CF4-9A8B-20503AD04B1C}" type="presParOf" srcId="{68FF6F01-6BAA-487A-B78A-AE680AFB7735}" destId="{40B812BF-B84F-4F8F-886E-281ACE83ED4A}" srcOrd="0" destOrd="0" presId="urn:microsoft.com/office/officeart/2008/layout/CircleAccentTimeline"/>
    <dgm:cxn modelId="{F1B508DE-8393-45E1-95CD-F2B1530BB240}" type="presParOf" srcId="{68FF6F01-6BAA-487A-B78A-AE680AFB7735}" destId="{960FE0AD-4B0F-408E-8F76-C1DF4038AFCE}" srcOrd="1" destOrd="0" presId="urn:microsoft.com/office/officeart/2008/layout/CircleAccentTimeline"/>
    <dgm:cxn modelId="{B577BE2A-E149-4B23-ADAF-A76157C76CF8}" type="presParOf" srcId="{68FF6F01-6BAA-487A-B78A-AE680AFB7735}" destId="{337F1D0C-D974-4E08-8CC4-8D8E187CA293}" srcOrd="2" destOrd="0" presId="urn:microsoft.com/office/officeart/2008/layout/CircleAccentTimeline"/>
    <dgm:cxn modelId="{21917F52-1700-4F04-ACD9-724DBA6BD3E2}" type="presParOf" srcId="{2001E826-9F49-4C71-BEE4-681C30A5DE2F}" destId="{DA8761F4-E715-4E04-8C37-69C725D1CF1C}" srcOrd="1" destOrd="0" presId="urn:microsoft.com/office/officeart/2008/layout/CircleAccentTimeline"/>
    <dgm:cxn modelId="{570EF31E-F196-413A-B4CD-71E27CC14F34}" type="presParOf" srcId="{2001E826-9F49-4C71-BEE4-681C30A5DE2F}" destId="{649E8DBD-F1B7-4B51-BF39-E2868DFA01F5}" srcOrd="2" destOrd="0" presId="urn:microsoft.com/office/officeart/2008/layout/CircleAccentTimeline"/>
    <dgm:cxn modelId="{684E2BBC-D09B-4E53-AFCE-BA85169FECA8}" type="presParOf" srcId="{2001E826-9F49-4C71-BEE4-681C30A5DE2F}" destId="{2890F857-0F8F-45CF-9466-FB26AC54C9CD}" srcOrd="3" destOrd="0" presId="urn:microsoft.com/office/officeart/2008/layout/CircleAccentTimeline"/>
    <dgm:cxn modelId="{1B947BDC-B71E-441D-9C2E-3D4EA3C73065}" type="presParOf" srcId="{2001E826-9F49-4C71-BEE4-681C30A5DE2F}" destId="{7BA3D913-30CD-4CBB-A9E4-F1660EF20836}" srcOrd="4" destOrd="0" presId="urn:microsoft.com/office/officeart/2008/layout/CircleAccentTimeline"/>
    <dgm:cxn modelId="{0B404137-2B81-442A-B59E-77E4183B4EF1}" type="presParOf" srcId="{7BA3D913-30CD-4CBB-A9E4-F1660EF20836}" destId="{192F8F4C-D43F-494C-A9CB-483A2E0761FE}" srcOrd="0" destOrd="0" presId="urn:microsoft.com/office/officeart/2008/layout/CircleAccentTimeline"/>
    <dgm:cxn modelId="{F665150C-3D55-4D1A-B910-D0E643A67C18}" type="presParOf" srcId="{7BA3D913-30CD-4CBB-A9E4-F1660EF20836}" destId="{292CFF24-F607-4D30-A3BA-67BFD8B71972}" srcOrd="1" destOrd="0" presId="urn:microsoft.com/office/officeart/2008/layout/CircleAccentTimeline"/>
    <dgm:cxn modelId="{96C1236A-AF2F-433E-A28B-D9EC48D28772}" type="presParOf" srcId="{7BA3D913-30CD-4CBB-A9E4-F1660EF20836}" destId="{C7A6FB3F-C143-48AD-8339-2B98E6A4D025}" srcOrd="2" destOrd="0" presId="urn:microsoft.com/office/officeart/2008/layout/CircleAccentTimeline"/>
    <dgm:cxn modelId="{64B98F3C-79AD-4F17-B898-475E2E72AB48}" type="presParOf" srcId="{2001E826-9F49-4C71-BEE4-681C30A5DE2F}" destId="{8977FCFF-CB5D-4D57-8F3A-06495BEE2894}" srcOrd="5" destOrd="0" presId="urn:microsoft.com/office/officeart/2008/layout/CircleAccentTimeline"/>
    <dgm:cxn modelId="{E07204C0-5E99-4341-99F2-1BA07BF56FA7}" type="presParOf" srcId="{2001E826-9F49-4C71-BEE4-681C30A5DE2F}" destId="{9A08930E-9C44-4363-A3F2-8251139353C4}" srcOrd="6" destOrd="0" presId="urn:microsoft.com/office/officeart/2008/layout/CircleAccentTimeline"/>
    <dgm:cxn modelId="{16BCA868-168D-401C-9EB9-359DADB6AF0D}" type="presParOf" srcId="{2001E826-9F49-4C71-BEE4-681C30A5DE2F}" destId="{1A401867-8D51-437A-ADD3-0F879AC8EBF1}" srcOrd="7" destOrd="0" presId="urn:microsoft.com/office/officeart/2008/layout/CircleAccentTimeline"/>
    <dgm:cxn modelId="{6AD77C76-DF64-4C04-BBEE-2E60ED063F6B}" type="presParOf" srcId="{1A401867-8D51-437A-ADD3-0F879AC8EBF1}" destId="{33A3E211-AD95-4EC2-9156-B921EE120989}" srcOrd="0" destOrd="0" presId="urn:microsoft.com/office/officeart/2008/layout/CircleAccentTimeline"/>
    <dgm:cxn modelId="{2A254EBF-3936-471B-8C5A-9CF5C117D208}" type="presParOf" srcId="{1A401867-8D51-437A-ADD3-0F879AC8EBF1}" destId="{EBAA7276-C2E5-4A6E-BF30-8D3AFEDCD488}" srcOrd="1" destOrd="0" presId="urn:microsoft.com/office/officeart/2008/layout/CircleAccentTimeline"/>
    <dgm:cxn modelId="{54D21DEB-3966-4E09-AFEA-273AAE9FDA9B}" type="presParOf" srcId="{1A401867-8D51-437A-ADD3-0F879AC8EBF1}" destId="{AB6421F7-B662-4ADE-83FC-5487BA8E0B0D}" srcOrd="2" destOrd="0" presId="urn:microsoft.com/office/officeart/2008/layout/CircleAccentTimeline"/>
    <dgm:cxn modelId="{1D5CC56A-8002-4B36-AC65-C341214F5B16}" type="presParOf" srcId="{2001E826-9F49-4C71-BEE4-681C30A5DE2F}" destId="{2A3070F2-0D49-44A3-AE24-DD045F2F843B}" srcOrd="8" destOrd="0" presId="urn:microsoft.com/office/officeart/2008/layout/CircleAccentTimeline"/>
    <dgm:cxn modelId="{86722EC2-2CAC-4BAD-A90C-41C9A4CA0E02}" type="presParOf" srcId="{2001E826-9F49-4C71-BEE4-681C30A5DE2F}" destId="{26C1D6C4-ED05-40E2-8C9F-73391ADF51AA}" srcOrd="9" destOrd="0" presId="urn:microsoft.com/office/officeart/2008/layout/CircleAccentTimeline"/>
    <dgm:cxn modelId="{C1103A54-33F5-49C8-9CAD-1325DFC59CA2}" type="presParOf" srcId="{2001E826-9F49-4C71-BEE4-681C30A5DE2F}" destId="{BCCCB68B-D6B4-4DA6-B623-57EEC4BD04BB}" srcOrd="10" destOrd="0" presId="urn:microsoft.com/office/officeart/2008/layout/CircleAccentTimeline"/>
    <dgm:cxn modelId="{5184C553-E49B-46B6-B888-D5D4C5C37365}" type="presParOf" srcId="{2001E826-9F49-4C71-BEE4-681C30A5DE2F}" destId="{51CE5A2E-D69D-4324-A242-5249625D189D}" srcOrd="11" destOrd="0" presId="urn:microsoft.com/office/officeart/2008/layout/CircleAccentTimeline"/>
    <dgm:cxn modelId="{92A913BC-220E-4A77-9235-61764F7976C1}" type="presParOf" srcId="{51CE5A2E-D69D-4324-A242-5249625D189D}" destId="{6C5D9012-0B51-4C19-8BB8-5EA852BFC55C}" srcOrd="0" destOrd="0" presId="urn:microsoft.com/office/officeart/2008/layout/CircleAccentTimeline"/>
    <dgm:cxn modelId="{5D389B2D-6B2D-4CCC-9DC1-F460F3082A8F}" type="presParOf" srcId="{51CE5A2E-D69D-4324-A242-5249625D189D}" destId="{1A2B125C-D75B-4431-804C-37297B728252}" srcOrd="1" destOrd="0" presId="urn:microsoft.com/office/officeart/2008/layout/CircleAccentTimeline"/>
    <dgm:cxn modelId="{A859A6E5-3F12-4048-814F-7F9E4E812A13}" type="presParOf" srcId="{51CE5A2E-D69D-4324-A242-5249625D189D}" destId="{89395938-0DCE-4FDA-A8AA-5E6180AAD5A0}" srcOrd="2" destOrd="0" presId="urn:microsoft.com/office/officeart/2008/layout/CircleAccentTimeline"/>
    <dgm:cxn modelId="{99646BB0-FE78-406E-A06A-C2DA676D9132}" type="presParOf" srcId="{2001E826-9F49-4C71-BEE4-681C30A5DE2F}" destId="{C1FD42D1-DDE0-413B-8B13-818CCB0895EB}" srcOrd="12" destOrd="0" presId="urn:microsoft.com/office/officeart/2008/layout/CircleAccentTimeline"/>
    <dgm:cxn modelId="{5F35E983-F4ED-44AF-B9E4-AB8F5CC2233C}" type="presParOf" srcId="{2001E826-9F49-4C71-BEE4-681C30A5DE2F}" destId="{B29EB446-0A13-4A10-A68E-D8ABEFD4E728}" srcOrd="13" destOrd="0" presId="urn:microsoft.com/office/officeart/2008/layout/CircleAccentTimeline"/>
    <dgm:cxn modelId="{2FA17C1E-1914-480E-9E17-38B779370153}" type="presParOf" srcId="{2001E826-9F49-4C71-BEE4-681C30A5DE2F}" destId="{F8B90A60-603B-4320-BFF0-0307FC629E91}" srcOrd="14" destOrd="0" presId="urn:microsoft.com/office/officeart/2008/layout/CircleAccentTimeline"/>
    <dgm:cxn modelId="{13FDD7C7-7A20-4367-9E5B-81E741F8A38A}" type="presParOf" srcId="{2001E826-9F49-4C71-BEE4-681C30A5DE2F}" destId="{ADB70144-0A27-41E6-9B7B-A07D51D4E410}" srcOrd="15" destOrd="0" presId="urn:microsoft.com/office/officeart/2008/layout/CircleAccentTimeline"/>
    <dgm:cxn modelId="{114DB253-698F-42FE-82AE-5355D5FD189B}" type="presParOf" srcId="{ADB70144-0A27-41E6-9B7B-A07D51D4E410}" destId="{07EC3246-68E8-4A3A-AF79-7F9F36FA3900}" srcOrd="0" destOrd="0" presId="urn:microsoft.com/office/officeart/2008/layout/CircleAccentTimeline"/>
    <dgm:cxn modelId="{4EE0A5B3-ADE8-47F5-9B76-5C8F9B59A7EC}" type="presParOf" srcId="{ADB70144-0A27-41E6-9B7B-A07D51D4E410}" destId="{5B5F9425-31F1-41CB-B06C-58B9D0EED804}" srcOrd="1" destOrd="0" presId="urn:microsoft.com/office/officeart/2008/layout/CircleAccentTimeline"/>
    <dgm:cxn modelId="{DD1AA2F2-126C-46B4-9071-F16D4FB601F8}" type="presParOf" srcId="{ADB70144-0A27-41E6-9B7B-A07D51D4E410}" destId="{C13DEE78-DF28-4DFD-B9F5-D3F7029D0359}" srcOrd="2" destOrd="0" presId="urn:microsoft.com/office/officeart/2008/layout/CircleAccentTimeline"/>
    <dgm:cxn modelId="{7FB8DA8D-A28D-49D7-A922-95819698B46D}" type="presParOf" srcId="{2001E826-9F49-4C71-BEE4-681C30A5DE2F}" destId="{B178E67C-D072-43CC-B4ED-ABE92DB6F638}" srcOrd="16" destOrd="0" presId="urn:microsoft.com/office/officeart/2008/layout/CircleAccentTimeline"/>
    <dgm:cxn modelId="{48B93A58-E1DA-4CD8-B5C4-87D3BCBF34EC}" type="presParOf" srcId="{2001E826-9F49-4C71-BEE4-681C30A5DE2F}" destId="{4D64D05C-5D17-4F9D-B3DA-37D2CD5D5613}" srcOrd="17" destOrd="0" presId="urn:microsoft.com/office/officeart/2008/layout/CircleAccentTimeline"/>
    <dgm:cxn modelId="{B50AEA8F-06B7-4665-BD0F-0284ECD2080F}" type="presParOf" srcId="{2001E826-9F49-4C71-BEE4-681C30A5DE2F}" destId="{64E22A78-9219-4A5B-A500-DDDD819DCE9D}" srcOrd="18" destOrd="0" presId="urn:microsoft.com/office/officeart/2008/layout/CircleAccentTimeline"/>
    <dgm:cxn modelId="{9787A22C-E7E1-46FA-AB9F-4D2336F98FDE}" type="presParOf" srcId="{2001E826-9F49-4C71-BEE4-681C30A5DE2F}" destId="{39AF8F74-8B0F-4CBF-A4AA-8E84EB686FCF}" srcOrd="19" destOrd="0" presId="urn:microsoft.com/office/officeart/2008/layout/CircleAccentTimeline"/>
    <dgm:cxn modelId="{0EA080CC-9F77-4D8B-8241-D256C2136B5E}" type="presParOf" srcId="{39AF8F74-8B0F-4CBF-A4AA-8E84EB686FCF}" destId="{2E801ED0-B06E-4351-AC1B-F93D9EEABC30}" srcOrd="0" destOrd="0" presId="urn:microsoft.com/office/officeart/2008/layout/CircleAccentTimeline"/>
    <dgm:cxn modelId="{40250889-41A8-436B-9050-50C82EB2130F}" type="presParOf" srcId="{39AF8F74-8B0F-4CBF-A4AA-8E84EB686FCF}" destId="{C4B4AD55-99DC-445E-B7E7-E00CBD1A7055}" srcOrd="1" destOrd="0" presId="urn:microsoft.com/office/officeart/2008/layout/CircleAccentTimeline"/>
    <dgm:cxn modelId="{07314F4F-480A-4D2D-9918-8404C5604DB2}" type="presParOf" srcId="{39AF8F74-8B0F-4CBF-A4AA-8E84EB686FCF}" destId="{2AB299E7-D61E-45B6-AEE9-F3241E3B38D4}" srcOrd="2" destOrd="0" presId="urn:microsoft.com/office/officeart/2008/layout/CircleAccentTimeline"/>
    <dgm:cxn modelId="{DA06AE9B-CE64-4D1A-802E-8AD990D20E70}" type="presParOf" srcId="{2001E826-9F49-4C71-BEE4-681C30A5DE2F}" destId="{EE7B8390-A971-419C-A209-DAE2677583FB}" srcOrd="20" destOrd="0" presId="urn:microsoft.com/office/officeart/2008/layout/CircleAccentTimeline"/>
    <dgm:cxn modelId="{38F1900A-7392-4D6D-9B61-C10191353949}" type="presParOf" srcId="{2001E826-9F49-4C71-BEE4-681C30A5DE2F}" destId="{AD9D4787-9FC8-47DB-877C-CEB52F2D39E8}" srcOrd="21" destOrd="0" presId="urn:microsoft.com/office/officeart/2008/layout/CircleAccentTimeline"/>
    <dgm:cxn modelId="{AF9A987E-562B-41F8-B90F-B1D706E40B47}" type="presParOf" srcId="{2001E826-9F49-4C71-BEE4-681C30A5DE2F}" destId="{0ACA48BE-EC03-4162-977F-334C0F2964D4}" srcOrd="22" destOrd="0" presId="urn:microsoft.com/office/officeart/2008/layout/CircleAccentTimeline"/>
    <dgm:cxn modelId="{D3B477BD-B99A-4F87-986E-D73AADB6AAE0}" type="presParOf" srcId="{0ACA48BE-EC03-4162-977F-334C0F2964D4}" destId="{88BF1D31-CB6F-4622-B4F8-3792258C9BD1}" srcOrd="0" destOrd="0" presId="urn:microsoft.com/office/officeart/2008/layout/CircleAccentTimeline"/>
    <dgm:cxn modelId="{484FE013-B103-4AAA-817C-F9BD202A0F6A}" type="presParOf" srcId="{0ACA48BE-EC03-4162-977F-334C0F2964D4}" destId="{B70AEC82-DB66-4CC5-9B6E-1BD406B2ED78}" srcOrd="1" destOrd="0" presId="urn:microsoft.com/office/officeart/2008/layout/CircleAccentTimeline"/>
    <dgm:cxn modelId="{06E6A3D4-88DA-4393-B9FB-5ACD47A4FCDA}" type="presParOf" srcId="{0ACA48BE-EC03-4162-977F-334C0F2964D4}" destId="{EEDD12CA-B98B-484E-AF1E-EAE15BDA6CBA}" srcOrd="2" destOrd="0" presId="urn:microsoft.com/office/officeart/2008/layout/CircleAccentTimeline"/>
    <dgm:cxn modelId="{EA2EC4A8-4801-4D1F-A09B-FABFCC1BF534}" type="presParOf" srcId="{2001E826-9F49-4C71-BEE4-681C30A5DE2F}" destId="{98A8D566-0411-4646-9A15-B5E33BFE5FD8}" srcOrd="23" destOrd="0" presId="urn:microsoft.com/office/officeart/2008/layout/CircleAccentTimeline"/>
    <dgm:cxn modelId="{CA1FFB1B-72ED-4360-9405-AEE8967B4886}" type="presParOf" srcId="{2001E826-9F49-4C71-BEE4-681C30A5DE2F}" destId="{4CE30247-EC31-4F80-846A-F3E58940F3F5}" srcOrd="24" destOrd="0" presId="urn:microsoft.com/office/officeart/2008/layout/CircleAccentTimeline"/>
    <dgm:cxn modelId="{0E5F9632-4BB7-4298-A367-7F603E55BAAF}" type="presParOf" srcId="{2001E826-9F49-4C71-BEE4-681C30A5DE2F}" destId="{339F1C9F-DC4B-45FA-8369-842D02D5C5AD}" srcOrd="25" destOrd="0" presId="urn:microsoft.com/office/officeart/2008/layout/CircleAccentTimeline"/>
    <dgm:cxn modelId="{8F294B10-DE70-4AD1-8F01-AACF4068604D}" type="presParOf" srcId="{2001E826-9F49-4C71-BEE4-681C30A5DE2F}" destId="{2EC27BEC-0534-4BF4-BFAA-1EE136E2F2E6}" srcOrd="26" destOrd="0" presId="urn:microsoft.com/office/officeart/2008/layout/CircleAccentTimeline"/>
    <dgm:cxn modelId="{5453D57E-BEF4-4BD7-B6D1-87605C9418E7}" type="presParOf" srcId="{2EC27BEC-0534-4BF4-BFAA-1EE136E2F2E6}" destId="{BE9FBF5B-871A-4416-86D4-453179B50AA4}" srcOrd="0" destOrd="0" presId="urn:microsoft.com/office/officeart/2008/layout/CircleAccentTimeline"/>
    <dgm:cxn modelId="{1425CF8F-3BB6-4FC8-ABFB-8D311DF171B3}" type="presParOf" srcId="{2EC27BEC-0534-4BF4-BFAA-1EE136E2F2E6}" destId="{7A9E9497-7418-4A34-92CA-54E830C068F9}" srcOrd="1" destOrd="0" presId="urn:microsoft.com/office/officeart/2008/layout/CircleAccentTimeline"/>
    <dgm:cxn modelId="{C91F70E0-23E0-45DF-A4ED-15B9F4D0A290}" type="presParOf" srcId="{2EC27BEC-0534-4BF4-BFAA-1EE136E2F2E6}" destId="{2F90863E-B962-4262-93C1-52E83897096D}" srcOrd="2" destOrd="0" presId="urn:microsoft.com/office/officeart/2008/layout/CircleAccentTimeline"/>
    <dgm:cxn modelId="{07A58511-74A1-4838-87B6-C0ECDA869670}" type="presParOf" srcId="{2001E826-9F49-4C71-BEE4-681C30A5DE2F}" destId="{8FEAA218-59A2-4256-816E-7982B4DBC304}" srcOrd="27" destOrd="0" presId="urn:microsoft.com/office/officeart/2008/layout/CircleAccentTimeline"/>
    <dgm:cxn modelId="{E2442C76-3A5A-4F1C-95CB-12F384317084}" type="presParOf" srcId="{2001E826-9F49-4C71-BEE4-681C30A5DE2F}" destId="{416BEED2-85B5-4EF9-B8C8-DFC8054C6189}" srcOrd="28" destOrd="0" presId="urn:microsoft.com/office/officeart/2008/layout/CircleAccentTimeline"/>
    <dgm:cxn modelId="{A4C3EB32-7D57-4FAF-9118-3558827EC25F}" type="presParOf" srcId="{2001E826-9F49-4C71-BEE4-681C30A5DE2F}" destId="{7FC0DD68-43CE-49D3-A352-628F849ACECF}" srcOrd="29" destOrd="0" presId="urn:microsoft.com/office/officeart/2008/layout/CircleAccentTimeline"/>
    <dgm:cxn modelId="{950BE806-4E66-4520-A14E-9A63D5422F88}" type="presParOf" srcId="{7FC0DD68-43CE-49D3-A352-628F849ACECF}" destId="{726A1DA7-0368-4142-B009-7011D2CF7724}" srcOrd="0" destOrd="0" presId="urn:microsoft.com/office/officeart/2008/layout/CircleAccentTimeline"/>
    <dgm:cxn modelId="{6295BB70-CFF2-4E21-8E9A-9E2AA1D25924}" type="presParOf" srcId="{7FC0DD68-43CE-49D3-A352-628F849ACECF}" destId="{AD924BEB-69A8-41BE-A015-69D92BB5206A}" srcOrd="1" destOrd="0" presId="urn:microsoft.com/office/officeart/2008/layout/CircleAccentTimeline"/>
    <dgm:cxn modelId="{1867CC3D-285D-476D-AF5F-F63FE138D737}" type="presParOf" srcId="{7FC0DD68-43CE-49D3-A352-628F849ACECF}" destId="{FA78A0A1-E879-4493-92EF-976E9C6A5E30}" srcOrd="2" destOrd="0" presId="urn:microsoft.com/office/officeart/2008/layout/CircleAccentTimeline"/>
    <dgm:cxn modelId="{1D464D9F-FDD5-4DF0-BC93-0778F4E2E959}" type="presParOf" srcId="{2001E826-9F49-4C71-BEE4-681C30A5DE2F}" destId="{55A86A51-E67B-4FE1-BFFF-87244B031AE6}" srcOrd="30" destOrd="0" presId="urn:microsoft.com/office/officeart/2008/layout/CircleAccentTimeline"/>
    <dgm:cxn modelId="{151AE147-B095-45D4-A265-26C1DBDABAC4}" type="presParOf" srcId="{2001E826-9F49-4C71-BEE4-681C30A5DE2F}" destId="{AB12C04B-637E-434A-9A19-3509E5802603}" srcOrd="31"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812BF-B84F-4F8F-886E-281ACE83ED4A}">
      <dsp:nvSpPr>
        <dsp:cNvPr id="0" name=""/>
        <dsp:cNvSpPr/>
      </dsp:nvSpPr>
      <dsp:spPr>
        <a:xfrm>
          <a:off x="707047" y="1343425"/>
          <a:ext cx="1112979" cy="1112979"/>
        </a:xfrm>
        <a:prstGeom prst="donut">
          <a:avLst>
            <a:gd name="adj" fmla="val 20000"/>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60FE0AD-4B0F-408E-8F76-C1DF4038AFCE}">
      <dsp:nvSpPr>
        <dsp:cNvPr id="0" name=""/>
        <dsp:cNvSpPr/>
      </dsp:nvSpPr>
      <dsp:spPr>
        <a:xfrm rot="17700000">
          <a:off x="1099211" y="436119"/>
          <a:ext cx="1383557" cy="66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0" bIns="0" numCol="1" spcCol="1270" anchor="ctr" anchorCtr="0">
          <a:noAutofit/>
        </a:bodyPr>
        <a:lstStyle/>
        <a:p>
          <a:pPr marL="0" lvl="0" indent="0" algn="l" defTabSz="533400">
            <a:lnSpc>
              <a:spcPct val="90000"/>
            </a:lnSpc>
            <a:spcBef>
              <a:spcPct val="0"/>
            </a:spcBef>
            <a:spcAft>
              <a:spcPct val="35000"/>
            </a:spcAft>
            <a:buNone/>
          </a:pPr>
          <a:r>
            <a:rPr lang="nl-NL" sz="1200" kern="1200" dirty="0"/>
            <a:t>Beleidsplan en meerjarenplanning</a:t>
          </a:r>
        </a:p>
      </dsp:txBody>
      <dsp:txXfrm>
        <a:off x="1099211" y="436119"/>
        <a:ext cx="1383557" cy="666767"/>
      </dsp:txXfrm>
    </dsp:sp>
    <dsp:sp modelId="{192F8F4C-D43F-494C-A9CB-483A2E0761FE}">
      <dsp:nvSpPr>
        <dsp:cNvPr id="0" name=""/>
        <dsp:cNvSpPr/>
      </dsp:nvSpPr>
      <dsp:spPr>
        <a:xfrm>
          <a:off x="1903860" y="1611061"/>
          <a:ext cx="577706" cy="577706"/>
        </a:xfrm>
        <a:prstGeom prst="ellipse">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92CFF24-F607-4D30-A3BA-67BFD8B71972}">
      <dsp:nvSpPr>
        <dsp:cNvPr id="0" name=""/>
        <dsp:cNvSpPr/>
      </dsp:nvSpPr>
      <dsp:spPr>
        <a:xfrm rot="17700000">
          <a:off x="1219646" y="2415138"/>
          <a:ext cx="1196841" cy="57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nl-NL" sz="1200" kern="1200" dirty="0" err="1"/>
            <a:t>Facts</a:t>
          </a:r>
          <a:r>
            <a:rPr lang="nl-NL" sz="1200" kern="1200" dirty="0"/>
            <a:t> &amp; </a:t>
          </a:r>
          <a:r>
            <a:rPr lang="nl-NL" sz="1200" kern="1200" dirty="0" err="1"/>
            <a:t>figures</a:t>
          </a:r>
          <a:r>
            <a:rPr lang="nl-NL" sz="1200" kern="1200" dirty="0"/>
            <a:t> omgevingsanalyse extern  en intern</a:t>
          </a:r>
        </a:p>
      </dsp:txBody>
      <dsp:txXfrm>
        <a:off x="1219646" y="2415138"/>
        <a:ext cx="1196841" cy="577072"/>
      </dsp:txXfrm>
    </dsp:sp>
    <dsp:sp modelId="{C7A6FB3F-C143-48AD-8339-2B98E6A4D025}">
      <dsp:nvSpPr>
        <dsp:cNvPr id="0" name=""/>
        <dsp:cNvSpPr/>
      </dsp:nvSpPr>
      <dsp:spPr>
        <a:xfrm rot="17700000">
          <a:off x="1968940" y="807619"/>
          <a:ext cx="1196841" cy="577072"/>
        </a:xfrm>
        <a:prstGeom prst="rect">
          <a:avLst/>
        </a:prstGeom>
        <a:noFill/>
        <a:ln>
          <a:noFill/>
        </a:ln>
        <a:effectLst/>
      </dsp:spPr>
      <dsp:style>
        <a:lnRef idx="0">
          <a:scrgbClr r="0" g="0" b="0"/>
        </a:lnRef>
        <a:fillRef idx="0">
          <a:scrgbClr r="0" g="0" b="0"/>
        </a:fillRef>
        <a:effectRef idx="0">
          <a:scrgbClr r="0" g="0" b="0"/>
        </a:effectRef>
        <a:fontRef idx="minor"/>
      </dsp:style>
    </dsp:sp>
    <dsp:sp modelId="{33A3E211-AD95-4EC2-9156-B921EE120989}">
      <dsp:nvSpPr>
        <dsp:cNvPr id="0" name=""/>
        <dsp:cNvSpPr/>
      </dsp:nvSpPr>
      <dsp:spPr>
        <a:xfrm>
          <a:off x="2565400" y="1343425"/>
          <a:ext cx="1112979" cy="1112979"/>
        </a:xfrm>
        <a:prstGeom prst="donut">
          <a:avLst>
            <a:gd name="adj" fmla="val 20000"/>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BAA7276-C2E5-4A6E-BF30-8D3AFEDCD488}">
      <dsp:nvSpPr>
        <dsp:cNvPr id="0" name=""/>
        <dsp:cNvSpPr/>
      </dsp:nvSpPr>
      <dsp:spPr>
        <a:xfrm rot="17700000">
          <a:off x="2957564" y="436119"/>
          <a:ext cx="1383557" cy="66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r>
            <a:rPr lang="nl-BE" sz="1400" kern="1200" dirty="0"/>
            <a:t>Definitief meerjarenplan en prioritair beleid/doelen</a:t>
          </a:r>
          <a:endParaRPr lang="nl-NL" sz="1400" kern="1200" dirty="0"/>
        </a:p>
      </dsp:txBody>
      <dsp:txXfrm>
        <a:off x="2957564" y="436119"/>
        <a:ext cx="1383557" cy="666767"/>
      </dsp:txXfrm>
    </dsp:sp>
    <dsp:sp modelId="{6C5D9012-0B51-4C19-8BB8-5EA852BFC55C}">
      <dsp:nvSpPr>
        <dsp:cNvPr id="0" name=""/>
        <dsp:cNvSpPr/>
      </dsp:nvSpPr>
      <dsp:spPr>
        <a:xfrm>
          <a:off x="3762213" y="1611061"/>
          <a:ext cx="577706" cy="577706"/>
        </a:xfrm>
        <a:prstGeom prst="ellipse">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2B125C-D75B-4431-804C-37297B728252}">
      <dsp:nvSpPr>
        <dsp:cNvPr id="0" name=""/>
        <dsp:cNvSpPr/>
      </dsp:nvSpPr>
      <dsp:spPr>
        <a:xfrm rot="17700000">
          <a:off x="3077999" y="2415138"/>
          <a:ext cx="1196841" cy="57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endParaRPr lang="nl-NL" sz="1200" kern="1200" dirty="0"/>
        </a:p>
      </dsp:txBody>
      <dsp:txXfrm>
        <a:off x="3077999" y="2415138"/>
        <a:ext cx="1196841" cy="577072"/>
      </dsp:txXfrm>
    </dsp:sp>
    <dsp:sp modelId="{89395938-0DCE-4FDA-A8AA-5E6180AAD5A0}">
      <dsp:nvSpPr>
        <dsp:cNvPr id="0" name=""/>
        <dsp:cNvSpPr/>
      </dsp:nvSpPr>
      <dsp:spPr>
        <a:xfrm rot="17700000">
          <a:off x="3827293" y="807619"/>
          <a:ext cx="1196841" cy="577072"/>
        </a:xfrm>
        <a:prstGeom prst="rect">
          <a:avLst/>
        </a:prstGeom>
        <a:noFill/>
        <a:ln>
          <a:noFill/>
        </a:ln>
        <a:effectLst/>
      </dsp:spPr>
      <dsp:style>
        <a:lnRef idx="0">
          <a:scrgbClr r="0" g="0" b="0"/>
        </a:lnRef>
        <a:fillRef idx="0">
          <a:scrgbClr r="0" g="0" b="0"/>
        </a:fillRef>
        <a:effectRef idx="0">
          <a:scrgbClr r="0" g="0" b="0"/>
        </a:effectRef>
        <a:fontRef idx="minor"/>
      </dsp:style>
    </dsp:sp>
    <dsp:sp modelId="{07EC3246-68E8-4A3A-AF79-7F9F36FA3900}">
      <dsp:nvSpPr>
        <dsp:cNvPr id="0" name=""/>
        <dsp:cNvSpPr/>
      </dsp:nvSpPr>
      <dsp:spPr>
        <a:xfrm>
          <a:off x="4423665" y="1611061"/>
          <a:ext cx="577706" cy="577706"/>
        </a:xfrm>
        <a:prstGeom prst="ellipse">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B5F9425-31F1-41CB-B06C-58B9D0EED804}">
      <dsp:nvSpPr>
        <dsp:cNvPr id="0" name=""/>
        <dsp:cNvSpPr/>
      </dsp:nvSpPr>
      <dsp:spPr>
        <a:xfrm rot="17700000">
          <a:off x="3739450" y="2415138"/>
          <a:ext cx="1196841" cy="57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endParaRPr lang="nl-NL" sz="1200" kern="1200" dirty="0"/>
        </a:p>
      </dsp:txBody>
      <dsp:txXfrm>
        <a:off x="3739450" y="2415138"/>
        <a:ext cx="1196841" cy="577072"/>
      </dsp:txXfrm>
    </dsp:sp>
    <dsp:sp modelId="{C13DEE78-DF28-4DFD-B9F5-D3F7029D0359}">
      <dsp:nvSpPr>
        <dsp:cNvPr id="0" name=""/>
        <dsp:cNvSpPr/>
      </dsp:nvSpPr>
      <dsp:spPr>
        <a:xfrm rot="17700000">
          <a:off x="4488744" y="807619"/>
          <a:ext cx="1196841" cy="577072"/>
        </a:xfrm>
        <a:prstGeom prst="rect">
          <a:avLst/>
        </a:prstGeom>
        <a:noFill/>
        <a:ln>
          <a:noFill/>
        </a:ln>
        <a:effectLst/>
      </dsp:spPr>
      <dsp:style>
        <a:lnRef idx="0">
          <a:scrgbClr r="0" g="0" b="0"/>
        </a:lnRef>
        <a:fillRef idx="0">
          <a:scrgbClr r="0" g="0" b="0"/>
        </a:fillRef>
        <a:effectRef idx="0">
          <a:scrgbClr r="0" g="0" b="0"/>
        </a:effectRef>
        <a:fontRef idx="minor"/>
      </dsp:style>
    </dsp:sp>
    <dsp:sp modelId="{2E801ED0-B06E-4351-AC1B-F93D9EEABC30}">
      <dsp:nvSpPr>
        <dsp:cNvPr id="0" name=""/>
        <dsp:cNvSpPr/>
      </dsp:nvSpPr>
      <dsp:spPr>
        <a:xfrm>
          <a:off x="5085116" y="1611061"/>
          <a:ext cx="577706" cy="577706"/>
        </a:xfrm>
        <a:prstGeom prst="ellipse">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B4AD55-99DC-445E-B7E7-E00CBD1A7055}">
      <dsp:nvSpPr>
        <dsp:cNvPr id="0" name=""/>
        <dsp:cNvSpPr/>
      </dsp:nvSpPr>
      <dsp:spPr>
        <a:xfrm rot="17700000">
          <a:off x="4400902" y="2415138"/>
          <a:ext cx="1196841" cy="57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endParaRPr lang="nl-NL" sz="1200" kern="1200" dirty="0"/>
        </a:p>
      </dsp:txBody>
      <dsp:txXfrm>
        <a:off x="4400902" y="2415138"/>
        <a:ext cx="1196841" cy="577072"/>
      </dsp:txXfrm>
    </dsp:sp>
    <dsp:sp modelId="{2AB299E7-D61E-45B6-AEE9-F3241E3B38D4}">
      <dsp:nvSpPr>
        <dsp:cNvPr id="0" name=""/>
        <dsp:cNvSpPr/>
      </dsp:nvSpPr>
      <dsp:spPr>
        <a:xfrm rot="17700000">
          <a:off x="5150196" y="807619"/>
          <a:ext cx="1196841" cy="577072"/>
        </a:xfrm>
        <a:prstGeom prst="rect">
          <a:avLst/>
        </a:prstGeom>
        <a:noFill/>
        <a:ln>
          <a:noFill/>
        </a:ln>
        <a:effectLst/>
      </dsp:spPr>
      <dsp:style>
        <a:lnRef idx="0">
          <a:scrgbClr r="0" g="0" b="0"/>
        </a:lnRef>
        <a:fillRef idx="0">
          <a:scrgbClr r="0" g="0" b="0"/>
        </a:fillRef>
        <a:effectRef idx="0">
          <a:scrgbClr r="0" g="0" b="0"/>
        </a:effectRef>
        <a:fontRef idx="minor"/>
      </dsp:style>
    </dsp:sp>
    <dsp:sp modelId="{88BF1D31-CB6F-4622-B4F8-3792258C9BD1}">
      <dsp:nvSpPr>
        <dsp:cNvPr id="0" name=""/>
        <dsp:cNvSpPr/>
      </dsp:nvSpPr>
      <dsp:spPr>
        <a:xfrm>
          <a:off x="5746657" y="1343425"/>
          <a:ext cx="1112979" cy="1112979"/>
        </a:xfrm>
        <a:prstGeom prst="donut">
          <a:avLst>
            <a:gd name="adj" fmla="val 20000"/>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70AEC82-DB66-4CC5-9B6E-1BD406B2ED78}">
      <dsp:nvSpPr>
        <dsp:cNvPr id="0" name=""/>
        <dsp:cNvSpPr/>
      </dsp:nvSpPr>
      <dsp:spPr>
        <a:xfrm rot="17700000">
          <a:off x="6138820" y="436119"/>
          <a:ext cx="1383557" cy="66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endParaRPr lang="nl-NL" sz="1400" kern="1200" dirty="0"/>
        </a:p>
      </dsp:txBody>
      <dsp:txXfrm>
        <a:off x="6138820" y="436119"/>
        <a:ext cx="1383557" cy="666767"/>
      </dsp:txXfrm>
    </dsp:sp>
    <dsp:sp modelId="{BE9FBF5B-871A-4416-86D4-453179B50AA4}">
      <dsp:nvSpPr>
        <dsp:cNvPr id="0" name=""/>
        <dsp:cNvSpPr/>
      </dsp:nvSpPr>
      <dsp:spPr>
        <a:xfrm>
          <a:off x="7094047" y="1326418"/>
          <a:ext cx="577706" cy="577706"/>
        </a:xfrm>
        <a:prstGeom prst="ellipse">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A9E9497-7418-4A34-92CA-54E830C068F9}">
      <dsp:nvSpPr>
        <dsp:cNvPr id="0" name=""/>
        <dsp:cNvSpPr/>
      </dsp:nvSpPr>
      <dsp:spPr>
        <a:xfrm rot="17700000">
          <a:off x="6118897" y="2053812"/>
          <a:ext cx="1573484" cy="733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endParaRPr lang="nl-NL" sz="1200" kern="1200" dirty="0"/>
        </a:p>
      </dsp:txBody>
      <dsp:txXfrm>
        <a:off x="6118897" y="2053812"/>
        <a:ext cx="1573484" cy="733727"/>
      </dsp:txXfrm>
    </dsp:sp>
    <dsp:sp modelId="{2F90863E-B962-4262-93C1-52E83897096D}">
      <dsp:nvSpPr>
        <dsp:cNvPr id="0" name=""/>
        <dsp:cNvSpPr/>
      </dsp:nvSpPr>
      <dsp:spPr>
        <a:xfrm rot="17700000">
          <a:off x="7159126" y="522976"/>
          <a:ext cx="1196841" cy="577072"/>
        </a:xfrm>
        <a:prstGeom prst="rect">
          <a:avLst/>
        </a:prstGeom>
        <a:noFill/>
        <a:ln>
          <a:noFill/>
        </a:ln>
        <a:effectLst/>
      </dsp:spPr>
      <dsp:style>
        <a:lnRef idx="0">
          <a:scrgbClr r="0" g="0" b="0"/>
        </a:lnRef>
        <a:fillRef idx="0">
          <a:scrgbClr r="0" g="0" b="0"/>
        </a:fillRef>
        <a:effectRef idx="0">
          <a:scrgbClr r="0" g="0" b="0"/>
        </a:effectRef>
        <a:fontRef idx="minor"/>
      </dsp:style>
    </dsp:sp>
    <dsp:sp modelId="{726A1DA7-0368-4142-B009-7011D2CF7724}">
      <dsp:nvSpPr>
        <dsp:cNvPr id="0" name=""/>
        <dsp:cNvSpPr/>
      </dsp:nvSpPr>
      <dsp:spPr>
        <a:xfrm>
          <a:off x="7755587" y="1343425"/>
          <a:ext cx="1112979" cy="1112979"/>
        </a:xfrm>
        <a:prstGeom prst="donut">
          <a:avLst>
            <a:gd name="adj" fmla="val 20000"/>
          </a:avLst>
        </a:prstGeom>
        <a:gradFill rotWithShape="0">
          <a:gsLst>
            <a:gs pos="0">
              <a:schemeClr val="dk2">
                <a:hueOff val="0"/>
                <a:satOff val="0"/>
                <a:lumOff val="0"/>
                <a:alphaOff val="0"/>
                <a:tint val="54000"/>
                <a:alpha val="100000"/>
                <a:satMod val="105000"/>
                <a:lumMod val="110000"/>
              </a:schemeClr>
            </a:gs>
            <a:gs pos="100000">
              <a:schemeClr val="dk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D924BEB-69A8-41BE-A015-69D92BB5206A}">
      <dsp:nvSpPr>
        <dsp:cNvPr id="0" name=""/>
        <dsp:cNvSpPr/>
      </dsp:nvSpPr>
      <dsp:spPr>
        <a:xfrm rot="17700000">
          <a:off x="8147751" y="436119"/>
          <a:ext cx="1383557" cy="66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0" rIns="0" bIns="0" numCol="1" spcCol="1270" anchor="ctr" anchorCtr="0">
          <a:noAutofit/>
        </a:bodyPr>
        <a:lstStyle/>
        <a:p>
          <a:pPr marL="0" lvl="0" indent="0" algn="l" defTabSz="622300">
            <a:lnSpc>
              <a:spcPct val="90000"/>
            </a:lnSpc>
            <a:spcBef>
              <a:spcPct val="0"/>
            </a:spcBef>
            <a:spcAft>
              <a:spcPct val="35000"/>
            </a:spcAft>
            <a:buNone/>
          </a:pPr>
          <a:endParaRPr lang="nl-NL" sz="1400" kern="1200" dirty="0"/>
        </a:p>
      </dsp:txBody>
      <dsp:txXfrm>
        <a:off x="8147751" y="436119"/>
        <a:ext cx="1383557" cy="666767"/>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3938F-B2FE-4731-B86C-CB09781679F1}" type="datetimeFigureOut">
              <a:rPr lang="nl-BE" smtClean="0"/>
              <a:t>7/03/2024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4C330-34B2-4697-8F51-BEC2B18388D3}" type="slidenum">
              <a:rPr lang="nl-BE" smtClean="0"/>
              <a:t>‹nr.›</a:t>
            </a:fld>
            <a:endParaRPr lang="nl-BE"/>
          </a:p>
        </p:txBody>
      </p:sp>
    </p:spTree>
    <p:extLst>
      <p:ext uri="{BB962C8B-B14F-4D97-AF65-F5344CB8AC3E}">
        <p14:creationId xmlns:p14="http://schemas.microsoft.com/office/powerpoint/2010/main" val="3638678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financiële druk door de vergrijzing ontstaat omdat er minder financiering is voor een steeds groeiende groep van ouderen met een steeds duurder wordende ouderenzorg, gelet op de beperkte middelen van de overheid</a:t>
            </a:r>
          </a:p>
          <a:p>
            <a:r>
              <a:rPr lang="nl-BE" dirty="0"/>
              <a:t>Capaciteitstekorten bij dagcentra, thuiszorgdiensten en personeelstekorten op de arbeidsmarkt spelen hier een grote rol en zijn een bedreiging</a:t>
            </a:r>
          </a:p>
          <a:p>
            <a:r>
              <a:rPr lang="nl-BE" dirty="0"/>
              <a:t>Langer thuis wonen:  lokale besturen zouden dit moeten ondersteunen maar hebben hier geen middelen voor </a:t>
            </a:r>
          </a:p>
          <a:p>
            <a:r>
              <a:rPr lang="nl-BE" dirty="0"/>
              <a:t>Inclusie en participatie: oudere burgers moeten actief blijven deelnemen aan gemeenschapsprojecten en community beleving</a:t>
            </a:r>
          </a:p>
          <a:p>
            <a:r>
              <a:rPr lang="nl-BE" dirty="0"/>
              <a:t>Dementie : 34% van de ouderen boven 85 jaar leeft met dementie</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4</a:t>
            </a:fld>
            <a:endParaRPr lang="nl-BE"/>
          </a:p>
        </p:txBody>
      </p:sp>
    </p:spTree>
    <p:extLst>
      <p:ext uri="{BB962C8B-B14F-4D97-AF65-F5344CB8AC3E}">
        <p14:creationId xmlns:p14="http://schemas.microsoft.com/office/powerpoint/2010/main" val="369679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Lokale besturen moeten voorbereid zijn op noodsituaties en crisis (</a:t>
            </a:r>
            <a:r>
              <a:rPr lang="nl-BE" dirty="0" err="1"/>
              <a:t>bijv</a:t>
            </a:r>
            <a:r>
              <a:rPr lang="nl-BE" dirty="0"/>
              <a:t> </a:t>
            </a:r>
            <a:r>
              <a:rPr lang="nl-BE" dirty="0" err="1"/>
              <a:t>hacking</a:t>
            </a:r>
            <a:r>
              <a:rPr lang="nl-BE" dirty="0"/>
              <a:t> van informaticavoorzieningen, informatieveiligheid) zoals pandemieën, natuurrampen en terroristische bedreigingen. Het hebben van een crisisteam met noodplan, informatieplan, samenwerking vanuit crisisinterventie</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18</a:t>
            </a:fld>
            <a:endParaRPr lang="nl-BE"/>
          </a:p>
        </p:txBody>
      </p:sp>
    </p:spTree>
    <p:extLst>
      <p:ext uri="{BB962C8B-B14F-4D97-AF65-F5344CB8AC3E}">
        <p14:creationId xmlns:p14="http://schemas.microsoft.com/office/powerpoint/2010/main" val="352293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Dynamiek van meerjarenplan en omgevingsanalyse, beleidsakkoord, project en programmamanagement</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19</a:t>
            </a:fld>
            <a:endParaRPr lang="nl-BE"/>
          </a:p>
        </p:txBody>
      </p:sp>
    </p:spTree>
    <p:extLst>
      <p:ext uri="{BB962C8B-B14F-4D97-AF65-F5344CB8AC3E}">
        <p14:creationId xmlns:p14="http://schemas.microsoft.com/office/powerpoint/2010/main" val="99951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Lokale besturen moeten zich aanpassen aan de gevolgen van de klimaatverandering: bomen planten, onthardingsprojecten en verordeningen om ontharding te realiseren, duurzaam energiebeheer, anticiperen op extreme weersomstandigheden , overstromingen en droogte. Dit vereist veel investeringen in infrastructuur, ruimtelijke ordening en rampenpreventie</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6</a:t>
            </a:fld>
            <a:endParaRPr lang="nl-BE"/>
          </a:p>
        </p:txBody>
      </p:sp>
    </p:spTree>
    <p:extLst>
      <p:ext uri="{BB962C8B-B14F-4D97-AF65-F5344CB8AC3E}">
        <p14:creationId xmlns:p14="http://schemas.microsoft.com/office/powerpoint/2010/main" val="385159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Lokale besturen moeten een gunstig klimaat </a:t>
            </a:r>
            <a:r>
              <a:rPr lang="nl-BE" dirty="0" err="1"/>
              <a:t>creëeren</a:t>
            </a:r>
            <a:r>
              <a:rPr lang="nl-BE" dirty="0"/>
              <a:t> voor  bedrijven, werkgelegenheid stimuleren en economische groei bevorderen, vooral in landelijke gebieden waar economische uitdagingen groter zijn (stadskernen en community overeind houden)</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7</a:t>
            </a:fld>
            <a:endParaRPr lang="nl-BE"/>
          </a:p>
        </p:txBody>
      </p:sp>
    </p:spTree>
    <p:extLst>
      <p:ext uri="{BB962C8B-B14F-4D97-AF65-F5344CB8AC3E}">
        <p14:creationId xmlns:p14="http://schemas.microsoft.com/office/powerpoint/2010/main" val="41805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15’ </a:t>
            </a:r>
            <a:r>
              <a:rPr lang="nl-BE" dirty="0" err="1"/>
              <a:t>city</a:t>
            </a:r>
            <a:r>
              <a:rPr lang="nl-BE" dirty="0"/>
              <a:t>, alles in een nabijheid van 15 minuten bij je hebben, maar ook fiets, trein, bus en openbaar vervoer op elkaar afstemmen</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8</a:t>
            </a:fld>
            <a:endParaRPr lang="nl-BE"/>
          </a:p>
        </p:txBody>
      </p:sp>
    </p:spTree>
    <p:extLst>
      <p:ext uri="{BB962C8B-B14F-4D97-AF65-F5344CB8AC3E}">
        <p14:creationId xmlns:p14="http://schemas.microsoft.com/office/powerpoint/2010/main" val="313167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bevorderen van samenwerking en het tegengaan van polarisatie is vandaag een grote uitdaging. Bad bots en sociale media spelen een slechte rol. Generatieve AI zal dit nog kunnen vergroten. Niemand kan nog geloven of filmpjes waarheidsgetrouw zijn (</a:t>
            </a:r>
            <a:r>
              <a:rPr lang="nl-BE" dirty="0" err="1"/>
              <a:t>nudes</a:t>
            </a:r>
            <a:r>
              <a:rPr lang="nl-BE" dirty="0"/>
              <a:t> via AI), sociale cohesie, strijd tegen armoede en geestelijke gezondheidszorg, vereenzaming als extreme vorm van individualisering</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9</a:t>
            </a:fld>
            <a:endParaRPr lang="nl-BE"/>
          </a:p>
        </p:txBody>
      </p:sp>
    </p:spTree>
    <p:extLst>
      <p:ext uri="{BB962C8B-B14F-4D97-AF65-F5344CB8AC3E}">
        <p14:creationId xmlns:p14="http://schemas.microsoft.com/office/powerpoint/2010/main" val="236905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www.vrt.be/nl/edubox</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11</a:t>
            </a:fld>
            <a:endParaRPr lang="nl-BE"/>
          </a:p>
        </p:txBody>
      </p:sp>
    </p:spTree>
    <p:extLst>
      <p:ext uri="{BB962C8B-B14F-4D97-AF65-F5344CB8AC3E}">
        <p14:creationId xmlns:p14="http://schemas.microsoft.com/office/powerpoint/2010/main" val="194657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www.imperva.com “bad bot report 2022”</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12</a:t>
            </a:fld>
            <a:endParaRPr lang="nl-BE"/>
          </a:p>
        </p:txBody>
      </p:sp>
    </p:spTree>
    <p:extLst>
      <p:ext uri="{BB962C8B-B14F-4D97-AF65-F5344CB8AC3E}">
        <p14:creationId xmlns:p14="http://schemas.microsoft.com/office/powerpoint/2010/main" val="240094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kan gaan over “</a:t>
            </a:r>
            <a:r>
              <a:rPr lang="nl-BE" dirty="0" err="1"/>
              <a:t>price</a:t>
            </a:r>
            <a:r>
              <a:rPr lang="nl-BE" dirty="0"/>
              <a:t> </a:t>
            </a:r>
            <a:r>
              <a:rPr lang="nl-BE" dirty="0" err="1"/>
              <a:t>scraping</a:t>
            </a:r>
            <a:r>
              <a:rPr lang="nl-BE" dirty="0"/>
              <a:t>”, content </a:t>
            </a:r>
            <a:r>
              <a:rPr lang="nl-BE" dirty="0" err="1"/>
              <a:t>scraping</a:t>
            </a:r>
            <a:r>
              <a:rPr lang="nl-BE" dirty="0"/>
              <a:t>, account </a:t>
            </a:r>
            <a:r>
              <a:rPr lang="nl-BE" dirty="0" err="1"/>
              <a:t>takeover</a:t>
            </a:r>
            <a:r>
              <a:rPr lang="nl-BE" dirty="0"/>
              <a:t>, account </a:t>
            </a:r>
            <a:r>
              <a:rPr lang="nl-BE" dirty="0" err="1"/>
              <a:t>creation</a:t>
            </a:r>
            <a:r>
              <a:rPr lang="nl-BE" dirty="0"/>
              <a:t>, credit card </a:t>
            </a:r>
            <a:r>
              <a:rPr lang="nl-BE" dirty="0" err="1"/>
              <a:t>fraud</a:t>
            </a:r>
            <a:r>
              <a:rPr lang="nl-BE" dirty="0"/>
              <a:t>, </a:t>
            </a:r>
            <a:r>
              <a:rPr lang="nl-BE" dirty="0" err="1"/>
              <a:t>denial</a:t>
            </a:r>
            <a:r>
              <a:rPr lang="nl-BE" dirty="0"/>
              <a:t> of service, gift card </a:t>
            </a:r>
            <a:r>
              <a:rPr lang="nl-BE" dirty="0" err="1"/>
              <a:t>balance</a:t>
            </a:r>
            <a:r>
              <a:rPr lang="nl-BE" dirty="0"/>
              <a:t> </a:t>
            </a:r>
            <a:r>
              <a:rPr lang="nl-BE" dirty="0" err="1"/>
              <a:t>checking</a:t>
            </a:r>
            <a:r>
              <a:rPr lang="nl-BE" dirty="0"/>
              <a:t>, </a:t>
            </a:r>
            <a:r>
              <a:rPr lang="nl-BE" dirty="0" err="1"/>
              <a:t>denial</a:t>
            </a:r>
            <a:r>
              <a:rPr lang="nl-BE" dirty="0"/>
              <a:t> of </a:t>
            </a:r>
            <a:r>
              <a:rPr lang="nl-BE" dirty="0" err="1"/>
              <a:t>inventory</a:t>
            </a:r>
            <a:r>
              <a:rPr lang="nl-BE" dirty="0"/>
              <a:t>, </a:t>
            </a:r>
            <a:r>
              <a:rPr lang="nl-BE" dirty="0" err="1"/>
              <a:t>scalping</a:t>
            </a:r>
            <a:r>
              <a:rPr lang="nl-BE" dirty="0"/>
              <a:t> (</a:t>
            </a:r>
            <a:r>
              <a:rPr lang="nl-BE" dirty="0" err="1"/>
              <a:t>grinchbots</a:t>
            </a:r>
            <a:r>
              <a:rPr lang="nl-BE" dirty="0"/>
              <a:t>, sneaker bots, ticket bots, vaccine bots)</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13</a:t>
            </a:fld>
            <a:endParaRPr lang="nl-BE"/>
          </a:p>
        </p:txBody>
      </p:sp>
    </p:spTree>
    <p:extLst>
      <p:ext uri="{BB962C8B-B14F-4D97-AF65-F5344CB8AC3E}">
        <p14:creationId xmlns:p14="http://schemas.microsoft.com/office/powerpoint/2010/main" val="2701919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snelle technologische vooruitgang (AI en generatieve AI) vereist dat lokale besturen hun dienstverlening digitaliseren en digitale inclusie bevorderen Het aanbieden van e-</a:t>
            </a:r>
            <a:r>
              <a:rPr lang="nl-BE" dirty="0" err="1"/>
              <a:t>government</a:t>
            </a:r>
            <a:r>
              <a:rPr lang="nl-BE" dirty="0"/>
              <a:t>, internettoegankelijkheid verbeteren, waarborgen van privacy en gegevensbescherming</a:t>
            </a:r>
          </a:p>
        </p:txBody>
      </p:sp>
      <p:sp>
        <p:nvSpPr>
          <p:cNvPr id="4" name="Tijdelijke aanduiding voor dianummer 3"/>
          <p:cNvSpPr>
            <a:spLocks noGrp="1"/>
          </p:cNvSpPr>
          <p:nvPr>
            <p:ph type="sldNum" sz="quarter" idx="5"/>
          </p:nvPr>
        </p:nvSpPr>
        <p:spPr/>
        <p:txBody>
          <a:bodyPr/>
          <a:lstStyle/>
          <a:p>
            <a:fld id="{E7C4C330-34B2-4697-8F51-BEC2B18388D3}" type="slidenum">
              <a:rPr lang="nl-BE" smtClean="0"/>
              <a:t>16</a:t>
            </a:fld>
            <a:endParaRPr lang="nl-BE"/>
          </a:p>
        </p:txBody>
      </p:sp>
    </p:spTree>
    <p:extLst>
      <p:ext uri="{BB962C8B-B14F-4D97-AF65-F5344CB8AC3E}">
        <p14:creationId xmlns:p14="http://schemas.microsoft.com/office/powerpoint/2010/main" val="3585363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oofdstukslid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62319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Hoofdstukslide 10">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399331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Hoofdstukslide 1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62503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Hoofdstukslide 1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62234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9BE7483C-761F-EC7B-9564-5D8737FE9176}"/>
              </a:ext>
            </a:extLst>
          </p:cNvPr>
          <p:cNvSpPr>
            <a:spLocks noGrp="1"/>
          </p:cNvSpPr>
          <p:nvPr>
            <p:ph type="dt" sz="half" idx="10"/>
          </p:nvPr>
        </p:nvSpPr>
        <p:spPr/>
        <p:txBody>
          <a:bodyPr/>
          <a:lstStyle>
            <a:lvl1pPr>
              <a:defRPr/>
            </a:lvl1pPr>
          </a:lstStyle>
          <a:p>
            <a:pPr>
              <a:defRPr/>
            </a:pPr>
            <a:fld id="{8C68A0F2-645F-4590-9F4C-D1F5D553198B}" type="datetime4">
              <a:rPr lang="nl-NL"/>
              <a:pPr>
                <a:defRPr/>
              </a:pPr>
              <a:t>7 maart 2024</a:t>
            </a:fld>
            <a:endParaRPr lang="en-US"/>
          </a:p>
        </p:txBody>
      </p:sp>
      <p:sp>
        <p:nvSpPr>
          <p:cNvPr id="5" name="Slide Number Placeholder 5">
            <a:extLst>
              <a:ext uri="{FF2B5EF4-FFF2-40B4-BE49-F238E27FC236}">
                <a16:creationId xmlns:a16="http://schemas.microsoft.com/office/drawing/2014/main" id="{CAF1B5EC-85EC-DD83-47C2-4CD2DE70758B}"/>
              </a:ext>
            </a:extLst>
          </p:cNvPr>
          <p:cNvSpPr>
            <a:spLocks noGrp="1"/>
          </p:cNvSpPr>
          <p:nvPr>
            <p:ph type="sldNum" sz="quarter" idx="11"/>
          </p:nvPr>
        </p:nvSpPr>
        <p:spPr/>
        <p:txBody>
          <a:bodyPr/>
          <a:lstStyle>
            <a:lvl1pPr>
              <a:defRPr/>
            </a:lvl1pPr>
          </a:lstStyle>
          <a:p>
            <a:fld id="{4DF06829-8CED-49C0-A39A-A9DE049779A8}" type="slidenum">
              <a:rPr lang="en-US" altLang="nl-BE"/>
              <a:pPr/>
              <a:t>‹nr.›</a:t>
            </a:fld>
            <a:endParaRPr lang="en-US" altLang="nl-BE"/>
          </a:p>
        </p:txBody>
      </p:sp>
    </p:spTree>
    <p:extLst>
      <p:ext uri="{BB962C8B-B14F-4D97-AF65-F5344CB8AC3E}">
        <p14:creationId xmlns:p14="http://schemas.microsoft.com/office/powerpoint/2010/main" val="449984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00C9752E-737A-5E80-D1B0-5A4474E2B921}"/>
              </a:ext>
            </a:extLst>
          </p:cNvPr>
          <p:cNvSpPr>
            <a:spLocks noGrp="1"/>
          </p:cNvSpPr>
          <p:nvPr>
            <p:ph type="dt" sz="half" idx="14"/>
          </p:nvPr>
        </p:nvSpPr>
        <p:spPr/>
        <p:txBody>
          <a:bodyPr/>
          <a:lstStyle>
            <a:lvl1pPr>
              <a:defRPr/>
            </a:lvl1pPr>
          </a:lstStyle>
          <a:p>
            <a:pPr>
              <a:defRPr/>
            </a:pPr>
            <a:fld id="{27E4EC63-98CE-4D30-8E21-3664AD147D56}" type="datetime4">
              <a:rPr lang="nl-NL"/>
              <a:pPr>
                <a:defRPr/>
              </a:pPr>
              <a:t>7 maart 2024</a:t>
            </a:fld>
            <a:endParaRPr lang="en-US"/>
          </a:p>
        </p:txBody>
      </p:sp>
      <p:sp>
        <p:nvSpPr>
          <p:cNvPr id="5" name="Slide Number Placeholder 5">
            <a:extLst>
              <a:ext uri="{FF2B5EF4-FFF2-40B4-BE49-F238E27FC236}">
                <a16:creationId xmlns:a16="http://schemas.microsoft.com/office/drawing/2014/main" id="{573E280E-4DC0-11B2-7819-9CB5A1ED9B4F}"/>
              </a:ext>
            </a:extLst>
          </p:cNvPr>
          <p:cNvSpPr>
            <a:spLocks noGrp="1"/>
          </p:cNvSpPr>
          <p:nvPr>
            <p:ph type="sldNum" sz="quarter" idx="15"/>
          </p:nvPr>
        </p:nvSpPr>
        <p:spPr/>
        <p:txBody>
          <a:bodyPr/>
          <a:lstStyle>
            <a:lvl1pPr>
              <a:defRPr/>
            </a:lvl1pPr>
          </a:lstStyle>
          <a:p>
            <a:fld id="{81BB1454-CE89-4FD6-8EAE-10CB4E9FBBC8}" type="slidenum">
              <a:rPr lang="en-US" altLang="nl-BE"/>
              <a:pPr/>
              <a:t>‹nr.›</a:t>
            </a:fld>
            <a:endParaRPr lang="en-US" altLang="nl-BE"/>
          </a:p>
        </p:txBody>
      </p:sp>
    </p:spTree>
    <p:extLst>
      <p:ext uri="{BB962C8B-B14F-4D97-AF65-F5344CB8AC3E}">
        <p14:creationId xmlns:p14="http://schemas.microsoft.com/office/powerpoint/2010/main" val="4091220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nl-B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F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a:extLst>
              <a:ext uri="{FF2B5EF4-FFF2-40B4-BE49-F238E27FC236}">
                <a16:creationId xmlns:a16="http://schemas.microsoft.com/office/drawing/2014/main" id="{0A85CFFC-C611-982C-7A8D-1DE82A649B68}"/>
              </a:ext>
            </a:extLst>
          </p:cNvPr>
          <p:cNvSpPr>
            <a:spLocks noGrp="1"/>
          </p:cNvSpPr>
          <p:nvPr>
            <p:ph type="dt" sz="half" idx="10"/>
          </p:nvPr>
        </p:nvSpPr>
        <p:spPr/>
        <p:txBody>
          <a:bodyPr/>
          <a:lstStyle>
            <a:lvl1pPr>
              <a:defRPr/>
            </a:lvl1pPr>
          </a:lstStyle>
          <a:p>
            <a:pPr>
              <a:defRPr/>
            </a:pPr>
            <a:fld id="{B04C4AE8-01C0-4F1B-97D1-58248D24CFBC}" type="datetime4">
              <a:rPr lang="nl-NL"/>
              <a:pPr>
                <a:defRPr/>
              </a:pPr>
              <a:t>7 maart 2024</a:t>
            </a:fld>
            <a:endParaRPr lang="en-US"/>
          </a:p>
        </p:txBody>
      </p:sp>
      <p:sp>
        <p:nvSpPr>
          <p:cNvPr id="5" name="Slide Number Placeholder 5">
            <a:extLst>
              <a:ext uri="{FF2B5EF4-FFF2-40B4-BE49-F238E27FC236}">
                <a16:creationId xmlns:a16="http://schemas.microsoft.com/office/drawing/2014/main" id="{E2DA634E-F082-CD5E-5B5B-7ABE5574E9B4}"/>
              </a:ext>
            </a:extLst>
          </p:cNvPr>
          <p:cNvSpPr>
            <a:spLocks noGrp="1"/>
          </p:cNvSpPr>
          <p:nvPr>
            <p:ph type="sldNum" sz="quarter" idx="11"/>
          </p:nvPr>
        </p:nvSpPr>
        <p:spPr/>
        <p:txBody>
          <a:bodyPr/>
          <a:lstStyle>
            <a:lvl1pPr>
              <a:defRPr/>
            </a:lvl1pPr>
          </a:lstStyle>
          <a:p>
            <a:fld id="{601B361E-CC03-4615-B3B5-BC7961AF70AC}" type="slidenum">
              <a:rPr lang="en-US" altLang="nl-BE"/>
              <a:pPr/>
              <a:t>‹nr.›</a:t>
            </a:fld>
            <a:endParaRPr lang="en-US" altLang="nl-BE"/>
          </a:p>
        </p:txBody>
      </p:sp>
    </p:spTree>
    <p:extLst>
      <p:ext uri="{BB962C8B-B14F-4D97-AF65-F5344CB8AC3E}">
        <p14:creationId xmlns:p14="http://schemas.microsoft.com/office/powerpoint/2010/main" val="280955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002F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a:extLst>
              <a:ext uri="{FF2B5EF4-FFF2-40B4-BE49-F238E27FC236}">
                <a16:creationId xmlns:a16="http://schemas.microsoft.com/office/drawing/2014/main" id="{D4007A73-4807-DD78-EFCC-4D42C3511BAE}"/>
              </a:ext>
            </a:extLst>
          </p:cNvPr>
          <p:cNvSpPr>
            <a:spLocks noGrp="1"/>
          </p:cNvSpPr>
          <p:nvPr>
            <p:ph type="dt" sz="half" idx="10"/>
          </p:nvPr>
        </p:nvSpPr>
        <p:spPr/>
        <p:txBody>
          <a:bodyPr/>
          <a:lstStyle>
            <a:lvl1pPr>
              <a:defRPr/>
            </a:lvl1pPr>
          </a:lstStyle>
          <a:p>
            <a:pPr>
              <a:defRPr/>
            </a:pPr>
            <a:fld id="{71A6AF3C-1CB0-4375-B5D3-A00278B8CB45}" type="datetime4">
              <a:rPr lang="nl-NL"/>
              <a:pPr>
                <a:defRPr/>
              </a:pPr>
              <a:t>7 maart 2024</a:t>
            </a:fld>
            <a:endParaRPr lang="en-US"/>
          </a:p>
        </p:txBody>
      </p:sp>
      <p:sp>
        <p:nvSpPr>
          <p:cNvPr id="5" name="Slide Number Placeholder 5">
            <a:extLst>
              <a:ext uri="{FF2B5EF4-FFF2-40B4-BE49-F238E27FC236}">
                <a16:creationId xmlns:a16="http://schemas.microsoft.com/office/drawing/2014/main" id="{D459960E-53E0-8E5D-410D-7BDB55A934DC}"/>
              </a:ext>
            </a:extLst>
          </p:cNvPr>
          <p:cNvSpPr>
            <a:spLocks noGrp="1"/>
          </p:cNvSpPr>
          <p:nvPr>
            <p:ph type="sldNum" sz="quarter" idx="11"/>
          </p:nvPr>
        </p:nvSpPr>
        <p:spPr/>
        <p:txBody>
          <a:bodyPr/>
          <a:lstStyle>
            <a:lvl1pPr>
              <a:defRPr/>
            </a:lvl1pPr>
          </a:lstStyle>
          <a:p>
            <a:fld id="{D55ED4CB-1CC2-452A-A7F7-8F5CA70B0D16}" type="slidenum">
              <a:rPr lang="en-US" altLang="nl-BE"/>
              <a:pPr/>
              <a:t>‹nr.›</a:t>
            </a:fld>
            <a:endParaRPr lang="en-US" altLang="nl-BE"/>
          </a:p>
        </p:txBody>
      </p:sp>
    </p:spTree>
    <p:extLst>
      <p:ext uri="{BB962C8B-B14F-4D97-AF65-F5344CB8AC3E}">
        <p14:creationId xmlns:p14="http://schemas.microsoft.com/office/powerpoint/2010/main" val="2849648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609600" y="18288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6197600" y="1828800"/>
            <a:ext cx="5384800" cy="41148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3">
            <a:extLst>
              <a:ext uri="{FF2B5EF4-FFF2-40B4-BE49-F238E27FC236}">
                <a16:creationId xmlns:a16="http://schemas.microsoft.com/office/drawing/2014/main" id="{DE6CC151-800E-BF3D-E590-043EFC3C388A}"/>
              </a:ext>
            </a:extLst>
          </p:cNvPr>
          <p:cNvSpPr>
            <a:spLocks noGrp="1"/>
          </p:cNvSpPr>
          <p:nvPr>
            <p:ph type="dt" sz="half" idx="10"/>
          </p:nvPr>
        </p:nvSpPr>
        <p:spPr/>
        <p:txBody>
          <a:bodyPr/>
          <a:lstStyle>
            <a:lvl1pPr>
              <a:defRPr/>
            </a:lvl1pPr>
          </a:lstStyle>
          <a:p>
            <a:pPr>
              <a:defRPr/>
            </a:pPr>
            <a:fld id="{0A936C99-D855-4E3C-9D33-77C680FE6611}" type="datetime4">
              <a:rPr lang="nl-NL"/>
              <a:pPr>
                <a:defRPr/>
              </a:pPr>
              <a:t>7 maart 2024</a:t>
            </a:fld>
            <a:endParaRPr lang="en-US"/>
          </a:p>
        </p:txBody>
      </p:sp>
      <p:sp>
        <p:nvSpPr>
          <p:cNvPr id="6" name="Slide Number Placeholder 5">
            <a:extLst>
              <a:ext uri="{FF2B5EF4-FFF2-40B4-BE49-F238E27FC236}">
                <a16:creationId xmlns:a16="http://schemas.microsoft.com/office/drawing/2014/main" id="{C3675670-44AF-7A38-2B12-552DC6B1E6B9}"/>
              </a:ext>
            </a:extLst>
          </p:cNvPr>
          <p:cNvSpPr>
            <a:spLocks noGrp="1"/>
          </p:cNvSpPr>
          <p:nvPr>
            <p:ph type="sldNum" sz="quarter" idx="11"/>
          </p:nvPr>
        </p:nvSpPr>
        <p:spPr/>
        <p:txBody>
          <a:bodyPr/>
          <a:lstStyle>
            <a:lvl1pPr>
              <a:defRPr/>
            </a:lvl1pPr>
          </a:lstStyle>
          <a:p>
            <a:fld id="{A41E11E8-9411-4E98-A477-639D1E68DCC0}" type="slidenum">
              <a:rPr lang="en-US" altLang="nl-BE"/>
              <a:pPr/>
              <a:t>‹nr.›</a:t>
            </a:fld>
            <a:endParaRPr lang="en-US" altLang="nl-BE"/>
          </a:p>
        </p:txBody>
      </p:sp>
    </p:spTree>
    <p:extLst>
      <p:ext uri="{BB962C8B-B14F-4D97-AF65-F5344CB8AC3E}">
        <p14:creationId xmlns:p14="http://schemas.microsoft.com/office/powerpoint/2010/main" val="10611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a:extLst>
              <a:ext uri="{FF2B5EF4-FFF2-40B4-BE49-F238E27FC236}">
                <a16:creationId xmlns:a16="http://schemas.microsoft.com/office/drawing/2014/main" id="{01524BCC-8189-DC3D-E1E9-78FCA23184F2}"/>
              </a:ext>
            </a:extLst>
          </p:cNvPr>
          <p:cNvSpPr>
            <a:spLocks noGrp="1"/>
          </p:cNvSpPr>
          <p:nvPr>
            <p:ph type="dt" sz="half" idx="10"/>
          </p:nvPr>
        </p:nvSpPr>
        <p:spPr/>
        <p:txBody>
          <a:bodyPr/>
          <a:lstStyle>
            <a:lvl1pPr>
              <a:defRPr/>
            </a:lvl1pPr>
          </a:lstStyle>
          <a:p>
            <a:pPr>
              <a:defRPr/>
            </a:pPr>
            <a:fld id="{6FDA1530-54D2-4C09-9C05-E5BFB0D28AE9}" type="datetime4">
              <a:rPr lang="nl-NL"/>
              <a:pPr>
                <a:defRPr/>
              </a:pPr>
              <a:t>7 maart 2024</a:t>
            </a:fld>
            <a:endParaRPr lang="en-US"/>
          </a:p>
        </p:txBody>
      </p:sp>
      <p:sp>
        <p:nvSpPr>
          <p:cNvPr id="4" name="Footer Placeholder 3">
            <a:extLst>
              <a:ext uri="{FF2B5EF4-FFF2-40B4-BE49-F238E27FC236}">
                <a16:creationId xmlns:a16="http://schemas.microsoft.com/office/drawing/2014/main" id="{36756E83-8DD0-6CB8-3CB7-64BB292E9B34}"/>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D573D440-6570-B67E-EB6F-E8A5CDBD8B1E}"/>
              </a:ext>
            </a:extLst>
          </p:cNvPr>
          <p:cNvSpPr>
            <a:spLocks noGrp="1"/>
          </p:cNvSpPr>
          <p:nvPr>
            <p:ph type="sldNum" sz="quarter" idx="12"/>
          </p:nvPr>
        </p:nvSpPr>
        <p:spPr/>
        <p:txBody>
          <a:bodyPr/>
          <a:lstStyle>
            <a:lvl1pPr>
              <a:defRPr/>
            </a:lvl1pPr>
          </a:lstStyle>
          <a:p>
            <a:fld id="{BAA8471A-863B-4CA1-AA98-5A1EE23D9027}" type="slidenum">
              <a:rPr lang="en-US" altLang="nl-BE"/>
              <a:pPr/>
              <a:t>‹nr.›</a:t>
            </a:fld>
            <a:endParaRPr lang="en-US" altLang="nl-BE"/>
          </a:p>
        </p:txBody>
      </p:sp>
    </p:spTree>
    <p:extLst>
      <p:ext uri="{BB962C8B-B14F-4D97-AF65-F5344CB8AC3E}">
        <p14:creationId xmlns:p14="http://schemas.microsoft.com/office/powerpoint/2010/main" val="821633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179E24F-E120-84B0-C703-C964C8F1E67E}"/>
              </a:ext>
            </a:extLst>
          </p:cNvPr>
          <p:cNvSpPr>
            <a:spLocks noGrp="1"/>
          </p:cNvSpPr>
          <p:nvPr>
            <p:ph type="dt" sz="half" idx="10"/>
          </p:nvPr>
        </p:nvSpPr>
        <p:spPr/>
        <p:txBody>
          <a:bodyPr/>
          <a:lstStyle>
            <a:lvl1pPr>
              <a:defRPr/>
            </a:lvl1pPr>
          </a:lstStyle>
          <a:p>
            <a:pPr>
              <a:defRPr/>
            </a:pPr>
            <a:fld id="{4C0193BA-E49C-429E-A37F-6E8349EE285A}" type="datetime4">
              <a:rPr lang="nl-NL"/>
              <a:pPr>
                <a:defRPr/>
              </a:pPr>
              <a:t>7 maart 2024</a:t>
            </a:fld>
            <a:endParaRPr lang="en-US"/>
          </a:p>
        </p:txBody>
      </p:sp>
      <p:sp>
        <p:nvSpPr>
          <p:cNvPr id="3" name="Slide Number Placeholder 5">
            <a:extLst>
              <a:ext uri="{FF2B5EF4-FFF2-40B4-BE49-F238E27FC236}">
                <a16:creationId xmlns:a16="http://schemas.microsoft.com/office/drawing/2014/main" id="{27B83043-4A07-986E-3C69-4C5797862636}"/>
              </a:ext>
            </a:extLst>
          </p:cNvPr>
          <p:cNvSpPr>
            <a:spLocks noGrp="1"/>
          </p:cNvSpPr>
          <p:nvPr>
            <p:ph type="sldNum" sz="quarter" idx="11"/>
          </p:nvPr>
        </p:nvSpPr>
        <p:spPr/>
        <p:txBody>
          <a:bodyPr/>
          <a:lstStyle>
            <a:lvl1pPr>
              <a:defRPr/>
            </a:lvl1pPr>
          </a:lstStyle>
          <a:p>
            <a:fld id="{3C26D79A-D929-4CF5-ADD6-5AB794802999}" type="slidenum">
              <a:rPr lang="en-US" altLang="nl-BE"/>
              <a:pPr/>
              <a:t>‹nr.›</a:t>
            </a:fld>
            <a:endParaRPr lang="en-US" altLang="nl-BE"/>
          </a:p>
        </p:txBody>
      </p:sp>
    </p:spTree>
    <p:extLst>
      <p:ext uri="{BB962C8B-B14F-4D97-AF65-F5344CB8AC3E}">
        <p14:creationId xmlns:p14="http://schemas.microsoft.com/office/powerpoint/2010/main" val="332091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Hoofdstukslide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385714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18860060-2628-E4CA-659C-103433E26DAC}"/>
              </a:ext>
            </a:extLst>
          </p:cNvPr>
          <p:cNvSpPr>
            <a:spLocks noGrp="1"/>
          </p:cNvSpPr>
          <p:nvPr>
            <p:ph type="dt" sz="half" idx="14"/>
          </p:nvPr>
        </p:nvSpPr>
        <p:spPr/>
        <p:txBody>
          <a:bodyPr/>
          <a:lstStyle>
            <a:lvl1pPr>
              <a:defRPr/>
            </a:lvl1pPr>
          </a:lstStyle>
          <a:p>
            <a:pPr>
              <a:defRPr/>
            </a:pPr>
            <a:fld id="{A8F4306A-1972-4B89-ADB2-8663114F49EC}" type="datetime4">
              <a:rPr lang="nl-NL"/>
              <a:pPr>
                <a:defRPr/>
              </a:pPr>
              <a:t>7 maart 2024</a:t>
            </a:fld>
            <a:endParaRPr lang="en-US"/>
          </a:p>
        </p:txBody>
      </p:sp>
      <p:sp>
        <p:nvSpPr>
          <p:cNvPr id="5" name="Slide Number Placeholder 5">
            <a:extLst>
              <a:ext uri="{FF2B5EF4-FFF2-40B4-BE49-F238E27FC236}">
                <a16:creationId xmlns:a16="http://schemas.microsoft.com/office/drawing/2014/main" id="{29E250D5-BA8A-9D01-ACD0-FB9CE58A0234}"/>
              </a:ext>
            </a:extLst>
          </p:cNvPr>
          <p:cNvSpPr>
            <a:spLocks noGrp="1"/>
          </p:cNvSpPr>
          <p:nvPr>
            <p:ph type="sldNum" sz="quarter" idx="15"/>
          </p:nvPr>
        </p:nvSpPr>
        <p:spPr/>
        <p:txBody>
          <a:bodyPr/>
          <a:lstStyle>
            <a:lvl1pPr>
              <a:defRPr/>
            </a:lvl1pPr>
          </a:lstStyle>
          <a:p>
            <a:fld id="{D247F296-25FA-4A36-AD4A-4A5D566258E1}" type="slidenum">
              <a:rPr lang="en-US" altLang="nl-BE"/>
              <a:pPr/>
              <a:t>‹nr.›</a:t>
            </a:fld>
            <a:endParaRPr lang="en-US" altLang="nl-BE"/>
          </a:p>
        </p:txBody>
      </p:sp>
    </p:spTree>
    <p:extLst>
      <p:ext uri="{BB962C8B-B14F-4D97-AF65-F5344CB8AC3E}">
        <p14:creationId xmlns:p14="http://schemas.microsoft.com/office/powerpoint/2010/main" val="2579446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6DD83303-C135-750D-C90F-3965F29E0D61}"/>
              </a:ext>
            </a:extLst>
          </p:cNvPr>
          <p:cNvSpPr>
            <a:spLocks noGrp="1"/>
          </p:cNvSpPr>
          <p:nvPr>
            <p:ph type="dt" sz="half" idx="14"/>
          </p:nvPr>
        </p:nvSpPr>
        <p:spPr/>
        <p:txBody>
          <a:bodyPr/>
          <a:lstStyle>
            <a:lvl1pPr>
              <a:defRPr/>
            </a:lvl1pPr>
          </a:lstStyle>
          <a:p>
            <a:pPr>
              <a:defRPr/>
            </a:pPr>
            <a:fld id="{C5DB0FAE-96AD-401E-B49F-61631AB18809}" type="datetime4">
              <a:rPr lang="nl-NL"/>
              <a:pPr>
                <a:defRPr/>
              </a:pPr>
              <a:t>7 maart 2024</a:t>
            </a:fld>
            <a:endParaRPr lang="en-US"/>
          </a:p>
        </p:txBody>
      </p:sp>
      <p:sp>
        <p:nvSpPr>
          <p:cNvPr id="5" name="Slide Number Placeholder 5">
            <a:extLst>
              <a:ext uri="{FF2B5EF4-FFF2-40B4-BE49-F238E27FC236}">
                <a16:creationId xmlns:a16="http://schemas.microsoft.com/office/drawing/2014/main" id="{48910BF9-CEF4-AA57-6F30-B916DAE9778B}"/>
              </a:ext>
            </a:extLst>
          </p:cNvPr>
          <p:cNvSpPr>
            <a:spLocks noGrp="1"/>
          </p:cNvSpPr>
          <p:nvPr>
            <p:ph type="sldNum" sz="quarter" idx="15"/>
          </p:nvPr>
        </p:nvSpPr>
        <p:spPr/>
        <p:txBody>
          <a:bodyPr/>
          <a:lstStyle>
            <a:lvl1pPr>
              <a:defRPr/>
            </a:lvl1pPr>
          </a:lstStyle>
          <a:p>
            <a:fld id="{025CB6FB-130C-41F5-8B23-A749CE352672}" type="slidenum">
              <a:rPr lang="en-US" altLang="nl-BE"/>
              <a:pPr/>
              <a:t>‹nr.›</a:t>
            </a:fld>
            <a:endParaRPr lang="en-US" altLang="nl-BE"/>
          </a:p>
        </p:txBody>
      </p:sp>
    </p:spTree>
    <p:extLst>
      <p:ext uri="{BB962C8B-B14F-4D97-AF65-F5344CB8AC3E}">
        <p14:creationId xmlns:p14="http://schemas.microsoft.com/office/powerpoint/2010/main" val="36969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578D8816-7753-8A41-4089-D32CEEC23ECB}"/>
              </a:ext>
            </a:extLst>
          </p:cNvPr>
          <p:cNvSpPr>
            <a:spLocks noGrp="1"/>
          </p:cNvSpPr>
          <p:nvPr>
            <p:ph type="dt" sz="half" idx="14"/>
          </p:nvPr>
        </p:nvSpPr>
        <p:spPr/>
        <p:txBody>
          <a:bodyPr/>
          <a:lstStyle>
            <a:lvl1pPr>
              <a:defRPr/>
            </a:lvl1pPr>
          </a:lstStyle>
          <a:p>
            <a:pPr>
              <a:defRPr/>
            </a:pPr>
            <a:fld id="{B951519F-60EB-4D54-8D2E-34BDBA8D9D1C}" type="datetime4">
              <a:rPr lang="nl-NL"/>
              <a:pPr>
                <a:defRPr/>
              </a:pPr>
              <a:t>7 maart 2024</a:t>
            </a:fld>
            <a:endParaRPr lang="en-US"/>
          </a:p>
        </p:txBody>
      </p:sp>
      <p:sp>
        <p:nvSpPr>
          <p:cNvPr id="5" name="Slide Number Placeholder 5">
            <a:extLst>
              <a:ext uri="{FF2B5EF4-FFF2-40B4-BE49-F238E27FC236}">
                <a16:creationId xmlns:a16="http://schemas.microsoft.com/office/drawing/2014/main" id="{4C0CB0B3-0F99-DBBE-B0CF-3B58647ECF0F}"/>
              </a:ext>
            </a:extLst>
          </p:cNvPr>
          <p:cNvSpPr>
            <a:spLocks noGrp="1"/>
          </p:cNvSpPr>
          <p:nvPr>
            <p:ph type="sldNum" sz="quarter" idx="15"/>
          </p:nvPr>
        </p:nvSpPr>
        <p:spPr/>
        <p:txBody>
          <a:bodyPr/>
          <a:lstStyle>
            <a:lvl1pPr>
              <a:defRPr/>
            </a:lvl1pPr>
          </a:lstStyle>
          <a:p>
            <a:fld id="{30022F28-D9F2-42E9-A61A-0611A5BBBD42}" type="slidenum">
              <a:rPr lang="en-US" altLang="nl-BE"/>
              <a:pPr/>
              <a:t>‹nr.›</a:t>
            </a:fld>
            <a:endParaRPr lang="en-US" altLang="nl-BE"/>
          </a:p>
        </p:txBody>
      </p:sp>
    </p:spTree>
    <p:extLst>
      <p:ext uri="{BB962C8B-B14F-4D97-AF65-F5344CB8AC3E}">
        <p14:creationId xmlns:p14="http://schemas.microsoft.com/office/powerpoint/2010/main" val="768113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0595FE7C-9116-EAF8-C1B7-BB591148AB0D}"/>
              </a:ext>
            </a:extLst>
          </p:cNvPr>
          <p:cNvSpPr>
            <a:spLocks noGrp="1"/>
          </p:cNvSpPr>
          <p:nvPr>
            <p:ph type="dt" sz="half" idx="14"/>
          </p:nvPr>
        </p:nvSpPr>
        <p:spPr/>
        <p:txBody>
          <a:bodyPr/>
          <a:lstStyle>
            <a:lvl1pPr>
              <a:defRPr/>
            </a:lvl1pPr>
          </a:lstStyle>
          <a:p>
            <a:pPr>
              <a:defRPr/>
            </a:pPr>
            <a:fld id="{8ADF22F1-D441-46AD-B275-7EEF767086FC}" type="datetime4">
              <a:rPr lang="nl-NL"/>
              <a:pPr>
                <a:defRPr/>
              </a:pPr>
              <a:t>7 maart 2024</a:t>
            </a:fld>
            <a:endParaRPr lang="en-US"/>
          </a:p>
        </p:txBody>
      </p:sp>
      <p:sp>
        <p:nvSpPr>
          <p:cNvPr id="5" name="Slide Number Placeholder 5">
            <a:extLst>
              <a:ext uri="{FF2B5EF4-FFF2-40B4-BE49-F238E27FC236}">
                <a16:creationId xmlns:a16="http://schemas.microsoft.com/office/drawing/2014/main" id="{9FAF1AC1-9620-1A31-2C2B-B0CC94B1E0D6}"/>
              </a:ext>
            </a:extLst>
          </p:cNvPr>
          <p:cNvSpPr>
            <a:spLocks noGrp="1"/>
          </p:cNvSpPr>
          <p:nvPr>
            <p:ph type="sldNum" sz="quarter" idx="15"/>
          </p:nvPr>
        </p:nvSpPr>
        <p:spPr/>
        <p:txBody>
          <a:bodyPr/>
          <a:lstStyle>
            <a:lvl1pPr>
              <a:defRPr/>
            </a:lvl1pPr>
          </a:lstStyle>
          <a:p>
            <a:fld id="{738F82A6-F42C-4062-BCB5-067378E24647}" type="slidenum">
              <a:rPr lang="en-US" altLang="nl-BE"/>
              <a:pPr/>
              <a:t>‹nr.›</a:t>
            </a:fld>
            <a:endParaRPr lang="en-US" altLang="nl-BE"/>
          </a:p>
        </p:txBody>
      </p:sp>
    </p:spTree>
    <p:extLst>
      <p:ext uri="{BB962C8B-B14F-4D97-AF65-F5344CB8AC3E}">
        <p14:creationId xmlns:p14="http://schemas.microsoft.com/office/powerpoint/2010/main" val="204153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7315455B-1590-9333-3FCF-FEEB9DD836E2}"/>
              </a:ext>
            </a:extLst>
          </p:cNvPr>
          <p:cNvSpPr>
            <a:spLocks noGrp="1"/>
          </p:cNvSpPr>
          <p:nvPr>
            <p:ph type="dt" sz="half" idx="14"/>
          </p:nvPr>
        </p:nvSpPr>
        <p:spPr/>
        <p:txBody>
          <a:bodyPr/>
          <a:lstStyle>
            <a:lvl1pPr>
              <a:defRPr/>
            </a:lvl1pPr>
          </a:lstStyle>
          <a:p>
            <a:pPr>
              <a:defRPr/>
            </a:pPr>
            <a:fld id="{193C8BBE-B50C-4676-A0A7-C11B6FA220E7}" type="datetime4">
              <a:rPr lang="nl-NL"/>
              <a:pPr>
                <a:defRPr/>
              </a:pPr>
              <a:t>7 maart 2024</a:t>
            </a:fld>
            <a:endParaRPr lang="en-US"/>
          </a:p>
        </p:txBody>
      </p:sp>
      <p:sp>
        <p:nvSpPr>
          <p:cNvPr id="5" name="Slide Number Placeholder 5">
            <a:extLst>
              <a:ext uri="{FF2B5EF4-FFF2-40B4-BE49-F238E27FC236}">
                <a16:creationId xmlns:a16="http://schemas.microsoft.com/office/drawing/2014/main" id="{8AF9CA66-E3BE-D61D-6472-5C42F97C0E72}"/>
              </a:ext>
            </a:extLst>
          </p:cNvPr>
          <p:cNvSpPr>
            <a:spLocks noGrp="1"/>
          </p:cNvSpPr>
          <p:nvPr>
            <p:ph type="sldNum" sz="quarter" idx="15"/>
          </p:nvPr>
        </p:nvSpPr>
        <p:spPr/>
        <p:txBody>
          <a:bodyPr/>
          <a:lstStyle>
            <a:lvl1pPr>
              <a:defRPr/>
            </a:lvl1pPr>
          </a:lstStyle>
          <a:p>
            <a:fld id="{8AF7EE33-92CB-4634-A090-8A1E01E4CAEA}" type="slidenum">
              <a:rPr lang="en-US" altLang="nl-BE"/>
              <a:pPr/>
              <a:t>‹nr.›</a:t>
            </a:fld>
            <a:endParaRPr lang="en-US" altLang="nl-BE"/>
          </a:p>
        </p:txBody>
      </p:sp>
    </p:spTree>
    <p:extLst>
      <p:ext uri="{BB962C8B-B14F-4D97-AF65-F5344CB8AC3E}">
        <p14:creationId xmlns:p14="http://schemas.microsoft.com/office/powerpoint/2010/main" val="1211289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CEF355C2-13AA-1D28-2C85-B392B3792D0D}"/>
              </a:ext>
            </a:extLst>
          </p:cNvPr>
          <p:cNvSpPr>
            <a:spLocks noGrp="1"/>
          </p:cNvSpPr>
          <p:nvPr>
            <p:ph type="dt" sz="half" idx="14"/>
          </p:nvPr>
        </p:nvSpPr>
        <p:spPr/>
        <p:txBody>
          <a:bodyPr/>
          <a:lstStyle>
            <a:lvl1pPr>
              <a:defRPr/>
            </a:lvl1pPr>
          </a:lstStyle>
          <a:p>
            <a:pPr>
              <a:defRPr/>
            </a:pPr>
            <a:fld id="{31D141BF-F73B-4518-9112-B758D90898E1}" type="datetime4">
              <a:rPr lang="nl-NL"/>
              <a:pPr>
                <a:defRPr/>
              </a:pPr>
              <a:t>7 maart 2024</a:t>
            </a:fld>
            <a:endParaRPr lang="en-US"/>
          </a:p>
        </p:txBody>
      </p:sp>
      <p:sp>
        <p:nvSpPr>
          <p:cNvPr id="5" name="Slide Number Placeholder 5">
            <a:extLst>
              <a:ext uri="{FF2B5EF4-FFF2-40B4-BE49-F238E27FC236}">
                <a16:creationId xmlns:a16="http://schemas.microsoft.com/office/drawing/2014/main" id="{10FCAFF2-808C-4C7B-F181-783DD4FD3320}"/>
              </a:ext>
            </a:extLst>
          </p:cNvPr>
          <p:cNvSpPr>
            <a:spLocks noGrp="1"/>
          </p:cNvSpPr>
          <p:nvPr>
            <p:ph type="sldNum" sz="quarter" idx="15"/>
          </p:nvPr>
        </p:nvSpPr>
        <p:spPr/>
        <p:txBody>
          <a:bodyPr/>
          <a:lstStyle>
            <a:lvl1pPr>
              <a:defRPr/>
            </a:lvl1pPr>
          </a:lstStyle>
          <a:p>
            <a:fld id="{9F30D165-8B40-4F7E-8FFC-224E8237AEE9}" type="slidenum">
              <a:rPr lang="en-US" altLang="nl-BE"/>
              <a:pPr/>
              <a:t>‹nr.›</a:t>
            </a:fld>
            <a:endParaRPr lang="en-US" altLang="nl-BE"/>
          </a:p>
        </p:txBody>
      </p:sp>
    </p:spTree>
    <p:extLst>
      <p:ext uri="{BB962C8B-B14F-4D97-AF65-F5344CB8AC3E}">
        <p14:creationId xmlns:p14="http://schemas.microsoft.com/office/powerpoint/2010/main" val="3414523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47852B07-3D9C-92D5-5EEA-4D74B3DCF43A}"/>
              </a:ext>
            </a:extLst>
          </p:cNvPr>
          <p:cNvSpPr>
            <a:spLocks noGrp="1"/>
          </p:cNvSpPr>
          <p:nvPr>
            <p:ph type="dt" sz="half" idx="14"/>
          </p:nvPr>
        </p:nvSpPr>
        <p:spPr/>
        <p:txBody>
          <a:bodyPr/>
          <a:lstStyle>
            <a:lvl1pPr>
              <a:defRPr/>
            </a:lvl1pPr>
          </a:lstStyle>
          <a:p>
            <a:pPr>
              <a:defRPr/>
            </a:pPr>
            <a:fld id="{D4D7D0C1-EF17-4B3C-AF7A-8BB1EBD14425}" type="datetime4">
              <a:rPr lang="nl-NL"/>
              <a:pPr>
                <a:defRPr/>
              </a:pPr>
              <a:t>7 maart 2024</a:t>
            </a:fld>
            <a:endParaRPr lang="en-US"/>
          </a:p>
        </p:txBody>
      </p:sp>
      <p:sp>
        <p:nvSpPr>
          <p:cNvPr id="5" name="Slide Number Placeholder 5">
            <a:extLst>
              <a:ext uri="{FF2B5EF4-FFF2-40B4-BE49-F238E27FC236}">
                <a16:creationId xmlns:a16="http://schemas.microsoft.com/office/drawing/2014/main" id="{FE334016-E263-2CE2-645C-20F2F70A5825}"/>
              </a:ext>
            </a:extLst>
          </p:cNvPr>
          <p:cNvSpPr>
            <a:spLocks noGrp="1"/>
          </p:cNvSpPr>
          <p:nvPr>
            <p:ph type="sldNum" sz="quarter" idx="15"/>
          </p:nvPr>
        </p:nvSpPr>
        <p:spPr/>
        <p:txBody>
          <a:bodyPr/>
          <a:lstStyle>
            <a:lvl1pPr>
              <a:defRPr/>
            </a:lvl1pPr>
          </a:lstStyle>
          <a:p>
            <a:fld id="{F8118EF4-0A5A-437E-8DA3-AACBEAB961C6}" type="slidenum">
              <a:rPr lang="en-US" altLang="nl-BE"/>
              <a:pPr/>
              <a:t>‹nr.›</a:t>
            </a:fld>
            <a:endParaRPr lang="en-US" altLang="nl-BE"/>
          </a:p>
        </p:txBody>
      </p:sp>
    </p:spTree>
    <p:extLst>
      <p:ext uri="{BB962C8B-B14F-4D97-AF65-F5344CB8AC3E}">
        <p14:creationId xmlns:p14="http://schemas.microsoft.com/office/powerpoint/2010/main" val="1973771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B59005D0-B3DB-5CBE-F9A5-E528384FE181}"/>
              </a:ext>
            </a:extLst>
          </p:cNvPr>
          <p:cNvSpPr>
            <a:spLocks noGrp="1"/>
          </p:cNvSpPr>
          <p:nvPr>
            <p:ph type="dt" sz="half" idx="14"/>
          </p:nvPr>
        </p:nvSpPr>
        <p:spPr/>
        <p:txBody>
          <a:bodyPr/>
          <a:lstStyle>
            <a:lvl1pPr>
              <a:defRPr/>
            </a:lvl1pPr>
          </a:lstStyle>
          <a:p>
            <a:pPr>
              <a:defRPr/>
            </a:pPr>
            <a:fld id="{F9B6A269-DE00-46ED-8705-30443586ED89}" type="datetime4">
              <a:rPr lang="nl-NL"/>
              <a:pPr>
                <a:defRPr/>
              </a:pPr>
              <a:t>7 maart 2024</a:t>
            </a:fld>
            <a:endParaRPr lang="en-US"/>
          </a:p>
        </p:txBody>
      </p:sp>
      <p:sp>
        <p:nvSpPr>
          <p:cNvPr id="5" name="Slide Number Placeholder 5">
            <a:extLst>
              <a:ext uri="{FF2B5EF4-FFF2-40B4-BE49-F238E27FC236}">
                <a16:creationId xmlns:a16="http://schemas.microsoft.com/office/drawing/2014/main" id="{AA9FF0B7-5622-99FC-7B1D-4DA32B29C09C}"/>
              </a:ext>
            </a:extLst>
          </p:cNvPr>
          <p:cNvSpPr>
            <a:spLocks noGrp="1"/>
          </p:cNvSpPr>
          <p:nvPr>
            <p:ph type="sldNum" sz="quarter" idx="15"/>
          </p:nvPr>
        </p:nvSpPr>
        <p:spPr/>
        <p:txBody>
          <a:bodyPr/>
          <a:lstStyle>
            <a:lvl1pPr>
              <a:defRPr/>
            </a:lvl1pPr>
          </a:lstStyle>
          <a:p>
            <a:fld id="{7EF6D084-39E5-43EF-BF39-B6BE2CDC1FA5}" type="slidenum">
              <a:rPr lang="en-US" altLang="nl-BE"/>
              <a:pPr/>
              <a:t>‹nr.›</a:t>
            </a:fld>
            <a:endParaRPr lang="en-US" altLang="nl-BE"/>
          </a:p>
        </p:txBody>
      </p:sp>
    </p:spTree>
    <p:extLst>
      <p:ext uri="{BB962C8B-B14F-4D97-AF65-F5344CB8AC3E}">
        <p14:creationId xmlns:p14="http://schemas.microsoft.com/office/powerpoint/2010/main" val="4282607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7B739945-6916-7393-B6DE-F30983E059DD}"/>
              </a:ext>
            </a:extLst>
          </p:cNvPr>
          <p:cNvSpPr>
            <a:spLocks noGrp="1"/>
          </p:cNvSpPr>
          <p:nvPr>
            <p:ph type="dt" sz="half" idx="14"/>
          </p:nvPr>
        </p:nvSpPr>
        <p:spPr/>
        <p:txBody>
          <a:bodyPr/>
          <a:lstStyle>
            <a:lvl1pPr>
              <a:defRPr/>
            </a:lvl1pPr>
          </a:lstStyle>
          <a:p>
            <a:pPr>
              <a:defRPr/>
            </a:pPr>
            <a:fld id="{E921BFEF-7036-41CA-8BF1-A442E9C9BD60}" type="datetime4">
              <a:rPr lang="nl-NL"/>
              <a:pPr>
                <a:defRPr/>
              </a:pPr>
              <a:t>7 maart 2024</a:t>
            </a:fld>
            <a:endParaRPr lang="en-US"/>
          </a:p>
        </p:txBody>
      </p:sp>
      <p:sp>
        <p:nvSpPr>
          <p:cNvPr id="5" name="Slide Number Placeholder 5">
            <a:extLst>
              <a:ext uri="{FF2B5EF4-FFF2-40B4-BE49-F238E27FC236}">
                <a16:creationId xmlns:a16="http://schemas.microsoft.com/office/drawing/2014/main" id="{2E755747-198C-BFBE-B13F-879781EB1A60}"/>
              </a:ext>
            </a:extLst>
          </p:cNvPr>
          <p:cNvSpPr>
            <a:spLocks noGrp="1"/>
          </p:cNvSpPr>
          <p:nvPr>
            <p:ph type="sldNum" sz="quarter" idx="15"/>
          </p:nvPr>
        </p:nvSpPr>
        <p:spPr/>
        <p:txBody>
          <a:bodyPr/>
          <a:lstStyle>
            <a:lvl1pPr>
              <a:defRPr/>
            </a:lvl1pPr>
          </a:lstStyle>
          <a:p>
            <a:fld id="{1D855CC0-DC1E-46FE-ACA4-3661E3951872}" type="slidenum">
              <a:rPr lang="en-US" altLang="nl-BE"/>
              <a:pPr/>
              <a:t>‹nr.›</a:t>
            </a:fld>
            <a:endParaRPr lang="en-US" altLang="nl-BE"/>
          </a:p>
        </p:txBody>
      </p:sp>
    </p:spTree>
    <p:extLst>
      <p:ext uri="{BB962C8B-B14F-4D97-AF65-F5344CB8AC3E}">
        <p14:creationId xmlns:p14="http://schemas.microsoft.com/office/powerpoint/2010/main" val="1126893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BB9DC5C7-75F1-7D6D-5714-5FF256ABD6A5}"/>
              </a:ext>
            </a:extLst>
          </p:cNvPr>
          <p:cNvSpPr>
            <a:spLocks noGrp="1"/>
          </p:cNvSpPr>
          <p:nvPr>
            <p:ph type="dt" sz="half" idx="14"/>
          </p:nvPr>
        </p:nvSpPr>
        <p:spPr/>
        <p:txBody>
          <a:bodyPr/>
          <a:lstStyle>
            <a:lvl1pPr>
              <a:defRPr/>
            </a:lvl1pPr>
          </a:lstStyle>
          <a:p>
            <a:pPr>
              <a:defRPr/>
            </a:pPr>
            <a:fld id="{DBEFC599-ADE2-4684-8B10-4CA83811C3F4}" type="datetime4">
              <a:rPr lang="nl-NL"/>
              <a:pPr>
                <a:defRPr/>
              </a:pPr>
              <a:t>7 maart 2024</a:t>
            </a:fld>
            <a:endParaRPr lang="en-US"/>
          </a:p>
        </p:txBody>
      </p:sp>
      <p:sp>
        <p:nvSpPr>
          <p:cNvPr id="5" name="Slide Number Placeholder 5">
            <a:extLst>
              <a:ext uri="{FF2B5EF4-FFF2-40B4-BE49-F238E27FC236}">
                <a16:creationId xmlns:a16="http://schemas.microsoft.com/office/drawing/2014/main" id="{89DA62B5-A04B-A318-326C-B1267B6FDDC7}"/>
              </a:ext>
            </a:extLst>
          </p:cNvPr>
          <p:cNvSpPr>
            <a:spLocks noGrp="1"/>
          </p:cNvSpPr>
          <p:nvPr>
            <p:ph type="sldNum" sz="quarter" idx="15"/>
          </p:nvPr>
        </p:nvSpPr>
        <p:spPr/>
        <p:txBody>
          <a:bodyPr/>
          <a:lstStyle>
            <a:lvl1pPr>
              <a:defRPr/>
            </a:lvl1pPr>
          </a:lstStyle>
          <a:p>
            <a:fld id="{B8917E69-2B61-44D9-944D-0B773304BBAC}" type="slidenum">
              <a:rPr lang="en-US" altLang="nl-BE"/>
              <a:pPr/>
              <a:t>‹nr.›</a:t>
            </a:fld>
            <a:endParaRPr lang="en-US" altLang="nl-BE"/>
          </a:p>
        </p:txBody>
      </p:sp>
    </p:spTree>
    <p:extLst>
      <p:ext uri="{BB962C8B-B14F-4D97-AF65-F5344CB8AC3E}">
        <p14:creationId xmlns:p14="http://schemas.microsoft.com/office/powerpoint/2010/main" val="297528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Hoofdstukslide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4104655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C42C666B-7737-550F-33FC-F6DBD21855AA}"/>
              </a:ext>
            </a:extLst>
          </p:cNvPr>
          <p:cNvSpPr>
            <a:spLocks noGrp="1"/>
          </p:cNvSpPr>
          <p:nvPr>
            <p:ph type="dt" sz="half" idx="14"/>
          </p:nvPr>
        </p:nvSpPr>
        <p:spPr/>
        <p:txBody>
          <a:bodyPr/>
          <a:lstStyle>
            <a:lvl1pPr>
              <a:defRPr/>
            </a:lvl1pPr>
          </a:lstStyle>
          <a:p>
            <a:pPr>
              <a:defRPr/>
            </a:pPr>
            <a:fld id="{98E0BA66-4DE3-444C-9914-5CFEC30F49C4}" type="datetime4">
              <a:rPr lang="nl-NL"/>
              <a:pPr>
                <a:defRPr/>
              </a:pPr>
              <a:t>7 maart 2024</a:t>
            </a:fld>
            <a:endParaRPr lang="en-US"/>
          </a:p>
        </p:txBody>
      </p:sp>
      <p:sp>
        <p:nvSpPr>
          <p:cNvPr id="5" name="Slide Number Placeholder 5">
            <a:extLst>
              <a:ext uri="{FF2B5EF4-FFF2-40B4-BE49-F238E27FC236}">
                <a16:creationId xmlns:a16="http://schemas.microsoft.com/office/drawing/2014/main" id="{994107CF-CC9F-1429-7550-D839932B2F1F}"/>
              </a:ext>
            </a:extLst>
          </p:cNvPr>
          <p:cNvSpPr>
            <a:spLocks noGrp="1"/>
          </p:cNvSpPr>
          <p:nvPr>
            <p:ph type="sldNum" sz="quarter" idx="15"/>
          </p:nvPr>
        </p:nvSpPr>
        <p:spPr/>
        <p:txBody>
          <a:bodyPr/>
          <a:lstStyle>
            <a:lvl1pPr>
              <a:defRPr/>
            </a:lvl1pPr>
          </a:lstStyle>
          <a:p>
            <a:fld id="{DD0B7B19-4B2D-41E6-B1F4-BA0CF17A6BE6}" type="slidenum">
              <a:rPr lang="en-US" altLang="nl-BE"/>
              <a:pPr/>
              <a:t>‹nr.›</a:t>
            </a:fld>
            <a:endParaRPr lang="en-US" altLang="nl-BE"/>
          </a:p>
        </p:txBody>
      </p:sp>
    </p:spTree>
    <p:extLst>
      <p:ext uri="{BB962C8B-B14F-4D97-AF65-F5344CB8AC3E}">
        <p14:creationId xmlns:p14="http://schemas.microsoft.com/office/powerpoint/2010/main" val="3546763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8CFB8BB7-81E4-1151-8DDD-212234E6924A}"/>
              </a:ext>
            </a:extLst>
          </p:cNvPr>
          <p:cNvSpPr>
            <a:spLocks noGrp="1"/>
          </p:cNvSpPr>
          <p:nvPr>
            <p:ph type="dt" sz="half" idx="14"/>
          </p:nvPr>
        </p:nvSpPr>
        <p:spPr/>
        <p:txBody>
          <a:bodyPr/>
          <a:lstStyle>
            <a:lvl1pPr>
              <a:defRPr/>
            </a:lvl1pPr>
          </a:lstStyle>
          <a:p>
            <a:pPr>
              <a:defRPr/>
            </a:pPr>
            <a:fld id="{7386BEA9-5C4F-405A-837E-6CF177EE2280}" type="datetime4">
              <a:rPr lang="nl-NL"/>
              <a:pPr>
                <a:defRPr/>
              </a:pPr>
              <a:t>7 maart 2024</a:t>
            </a:fld>
            <a:endParaRPr lang="en-US"/>
          </a:p>
        </p:txBody>
      </p:sp>
      <p:sp>
        <p:nvSpPr>
          <p:cNvPr id="5" name="Slide Number Placeholder 5">
            <a:extLst>
              <a:ext uri="{FF2B5EF4-FFF2-40B4-BE49-F238E27FC236}">
                <a16:creationId xmlns:a16="http://schemas.microsoft.com/office/drawing/2014/main" id="{06CA2030-58A2-EBC1-F753-F511EB4DDD03}"/>
              </a:ext>
            </a:extLst>
          </p:cNvPr>
          <p:cNvSpPr>
            <a:spLocks noGrp="1"/>
          </p:cNvSpPr>
          <p:nvPr>
            <p:ph type="sldNum" sz="quarter" idx="15"/>
          </p:nvPr>
        </p:nvSpPr>
        <p:spPr/>
        <p:txBody>
          <a:bodyPr/>
          <a:lstStyle>
            <a:lvl1pPr>
              <a:defRPr/>
            </a:lvl1pPr>
          </a:lstStyle>
          <a:p>
            <a:fld id="{516BB253-E0DB-48B7-B6F1-2B1209029E1F}" type="slidenum">
              <a:rPr lang="en-US" altLang="nl-BE"/>
              <a:pPr/>
              <a:t>‹nr.›</a:t>
            </a:fld>
            <a:endParaRPr lang="en-US" altLang="nl-BE"/>
          </a:p>
        </p:txBody>
      </p:sp>
    </p:spTree>
    <p:extLst>
      <p:ext uri="{BB962C8B-B14F-4D97-AF65-F5344CB8AC3E}">
        <p14:creationId xmlns:p14="http://schemas.microsoft.com/office/powerpoint/2010/main" val="4041098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82A0CB68-15E4-1E31-571A-B482CAA85481}"/>
              </a:ext>
            </a:extLst>
          </p:cNvPr>
          <p:cNvSpPr>
            <a:spLocks noGrp="1"/>
          </p:cNvSpPr>
          <p:nvPr>
            <p:ph type="dt" sz="half" idx="14"/>
          </p:nvPr>
        </p:nvSpPr>
        <p:spPr/>
        <p:txBody>
          <a:bodyPr/>
          <a:lstStyle>
            <a:lvl1pPr>
              <a:defRPr/>
            </a:lvl1pPr>
          </a:lstStyle>
          <a:p>
            <a:pPr>
              <a:defRPr/>
            </a:pPr>
            <a:fld id="{8884C0D7-B40B-4D20-99CA-2B61553924D0}" type="datetime4">
              <a:rPr lang="nl-NL"/>
              <a:pPr>
                <a:defRPr/>
              </a:pPr>
              <a:t>7 maart 2024</a:t>
            </a:fld>
            <a:endParaRPr lang="en-US"/>
          </a:p>
        </p:txBody>
      </p:sp>
      <p:sp>
        <p:nvSpPr>
          <p:cNvPr id="5" name="Slide Number Placeholder 5">
            <a:extLst>
              <a:ext uri="{FF2B5EF4-FFF2-40B4-BE49-F238E27FC236}">
                <a16:creationId xmlns:a16="http://schemas.microsoft.com/office/drawing/2014/main" id="{A326E6D0-348D-0958-4E51-DCBBC796E5F2}"/>
              </a:ext>
            </a:extLst>
          </p:cNvPr>
          <p:cNvSpPr>
            <a:spLocks noGrp="1"/>
          </p:cNvSpPr>
          <p:nvPr>
            <p:ph type="sldNum" sz="quarter" idx="15"/>
          </p:nvPr>
        </p:nvSpPr>
        <p:spPr/>
        <p:txBody>
          <a:bodyPr/>
          <a:lstStyle>
            <a:lvl1pPr>
              <a:defRPr/>
            </a:lvl1pPr>
          </a:lstStyle>
          <a:p>
            <a:fld id="{DD3CDEB2-7F8B-45D0-B73D-A5BE7DA2AFDA}" type="slidenum">
              <a:rPr lang="en-US" altLang="nl-BE"/>
              <a:pPr/>
              <a:t>‹nr.›</a:t>
            </a:fld>
            <a:endParaRPr lang="en-US" altLang="nl-BE"/>
          </a:p>
        </p:txBody>
      </p:sp>
    </p:spTree>
    <p:extLst>
      <p:ext uri="{BB962C8B-B14F-4D97-AF65-F5344CB8AC3E}">
        <p14:creationId xmlns:p14="http://schemas.microsoft.com/office/powerpoint/2010/main" val="57501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66185B09-3363-7450-56A4-D015EFFBA156}"/>
              </a:ext>
            </a:extLst>
          </p:cNvPr>
          <p:cNvSpPr>
            <a:spLocks noGrp="1"/>
          </p:cNvSpPr>
          <p:nvPr>
            <p:ph type="dt" sz="half" idx="14"/>
          </p:nvPr>
        </p:nvSpPr>
        <p:spPr/>
        <p:txBody>
          <a:bodyPr/>
          <a:lstStyle>
            <a:lvl1pPr>
              <a:defRPr/>
            </a:lvl1pPr>
          </a:lstStyle>
          <a:p>
            <a:pPr>
              <a:defRPr/>
            </a:pPr>
            <a:fld id="{3B9F047E-90F6-4572-AF24-5DAF64263E28}" type="datetime4">
              <a:rPr lang="nl-NL"/>
              <a:pPr>
                <a:defRPr/>
              </a:pPr>
              <a:t>7 maart 2024</a:t>
            </a:fld>
            <a:endParaRPr lang="en-US"/>
          </a:p>
        </p:txBody>
      </p:sp>
      <p:sp>
        <p:nvSpPr>
          <p:cNvPr id="5" name="Slide Number Placeholder 5">
            <a:extLst>
              <a:ext uri="{FF2B5EF4-FFF2-40B4-BE49-F238E27FC236}">
                <a16:creationId xmlns:a16="http://schemas.microsoft.com/office/drawing/2014/main" id="{F6EA8583-F071-108D-5A76-54B8BA8B811B}"/>
              </a:ext>
            </a:extLst>
          </p:cNvPr>
          <p:cNvSpPr>
            <a:spLocks noGrp="1"/>
          </p:cNvSpPr>
          <p:nvPr>
            <p:ph type="sldNum" sz="quarter" idx="15"/>
          </p:nvPr>
        </p:nvSpPr>
        <p:spPr/>
        <p:txBody>
          <a:bodyPr/>
          <a:lstStyle>
            <a:lvl1pPr>
              <a:defRPr/>
            </a:lvl1pPr>
          </a:lstStyle>
          <a:p>
            <a:fld id="{DC446EF0-5098-46F8-98CE-A7150CEF5257}" type="slidenum">
              <a:rPr lang="en-US" altLang="nl-BE"/>
              <a:pPr/>
              <a:t>‹nr.›</a:t>
            </a:fld>
            <a:endParaRPr lang="en-US" altLang="nl-BE"/>
          </a:p>
        </p:txBody>
      </p:sp>
    </p:spTree>
    <p:extLst>
      <p:ext uri="{BB962C8B-B14F-4D97-AF65-F5344CB8AC3E}">
        <p14:creationId xmlns:p14="http://schemas.microsoft.com/office/powerpoint/2010/main" val="268402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BAFAF4E3-3B25-D737-5392-05A7D9579038}"/>
              </a:ext>
            </a:extLst>
          </p:cNvPr>
          <p:cNvSpPr>
            <a:spLocks noGrp="1"/>
          </p:cNvSpPr>
          <p:nvPr>
            <p:ph type="dt" sz="half" idx="14"/>
          </p:nvPr>
        </p:nvSpPr>
        <p:spPr/>
        <p:txBody>
          <a:bodyPr/>
          <a:lstStyle>
            <a:lvl1pPr>
              <a:defRPr/>
            </a:lvl1pPr>
          </a:lstStyle>
          <a:p>
            <a:pPr>
              <a:defRPr/>
            </a:pPr>
            <a:fld id="{D93CBE28-FD4D-4C86-BC75-F7A5E100EDA9}" type="datetime4">
              <a:rPr lang="nl-NL"/>
              <a:pPr>
                <a:defRPr/>
              </a:pPr>
              <a:t>7 maart 2024</a:t>
            </a:fld>
            <a:endParaRPr lang="en-US"/>
          </a:p>
        </p:txBody>
      </p:sp>
      <p:sp>
        <p:nvSpPr>
          <p:cNvPr id="5" name="Slide Number Placeholder 5">
            <a:extLst>
              <a:ext uri="{FF2B5EF4-FFF2-40B4-BE49-F238E27FC236}">
                <a16:creationId xmlns:a16="http://schemas.microsoft.com/office/drawing/2014/main" id="{604FCEED-E04B-A2C2-03EC-2A39BDFC6616}"/>
              </a:ext>
            </a:extLst>
          </p:cNvPr>
          <p:cNvSpPr>
            <a:spLocks noGrp="1"/>
          </p:cNvSpPr>
          <p:nvPr>
            <p:ph type="sldNum" sz="quarter" idx="15"/>
          </p:nvPr>
        </p:nvSpPr>
        <p:spPr/>
        <p:txBody>
          <a:bodyPr/>
          <a:lstStyle>
            <a:lvl1pPr>
              <a:defRPr/>
            </a:lvl1pPr>
          </a:lstStyle>
          <a:p>
            <a:fld id="{3077E53E-47F0-42E3-9B1E-1D825DC40BCC}" type="slidenum">
              <a:rPr lang="en-US" altLang="nl-BE"/>
              <a:pPr/>
              <a:t>‹nr.›</a:t>
            </a:fld>
            <a:endParaRPr lang="en-US" altLang="nl-BE"/>
          </a:p>
        </p:txBody>
      </p:sp>
    </p:spTree>
    <p:extLst>
      <p:ext uri="{BB962C8B-B14F-4D97-AF65-F5344CB8AC3E}">
        <p14:creationId xmlns:p14="http://schemas.microsoft.com/office/powerpoint/2010/main" val="156208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44B72931-DAEA-E86D-8FDF-FEBAD1F12DE4}"/>
              </a:ext>
            </a:extLst>
          </p:cNvPr>
          <p:cNvSpPr>
            <a:spLocks noGrp="1"/>
          </p:cNvSpPr>
          <p:nvPr>
            <p:ph type="dt" sz="half" idx="14"/>
          </p:nvPr>
        </p:nvSpPr>
        <p:spPr/>
        <p:txBody>
          <a:bodyPr/>
          <a:lstStyle>
            <a:lvl1pPr>
              <a:defRPr/>
            </a:lvl1pPr>
          </a:lstStyle>
          <a:p>
            <a:pPr>
              <a:defRPr/>
            </a:pPr>
            <a:fld id="{35CF4495-BB1C-4F1C-AC93-94A66E3EB7B3}" type="datetime4">
              <a:rPr lang="nl-NL"/>
              <a:pPr>
                <a:defRPr/>
              </a:pPr>
              <a:t>7 maart 2024</a:t>
            </a:fld>
            <a:endParaRPr lang="en-US"/>
          </a:p>
        </p:txBody>
      </p:sp>
      <p:sp>
        <p:nvSpPr>
          <p:cNvPr id="5" name="Slide Number Placeholder 5">
            <a:extLst>
              <a:ext uri="{FF2B5EF4-FFF2-40B4-BE49-F238E27FC236}">
                <a16:creationId xmlns:a16="http://schemas.microsoft.com/office/drawing/2014/main" id="{DC52C64F-EF7E-7B7E-C3E7-104118B6D54F}"/>
              </a:ext>
            </a:extLst>
          </p:cNvPr>
          <p:cNvSpPr>
            <a:spLocks noGrp="1"/>
          </p:cNvSpPr>
          <p:nvPr>
            <p:ph type="sldNum" sz="quarter" idx="15"/>
          </p:nvPr>
        </p:nvSpPr>
        <p:spPr/>
        <p:txBody>
          <a:bodyPr/>
          <a:lstStyle>
            <a:lvl1pPr>
              <a:defRPr/>
            </a:lvl1pPr>
          </a:lstStyle>
          <a:p>
            <a:fld id="{9577D890-B52B-4ED0-9155-40361323E2FF}" type="slidenum">
              <a:rPr lang="en-US" altLang="nl-BE"/>
              <a:pPr/>
              <a:t>‹nr.›</a:t>
            </a:fld>
            <a:endParaRPr lang="en-US" altLang="nl-BE"/>
          </a:p>
        </p:txBody>
      </p:sp>
    </p:spTree>
    <p:extLst>
      <p:ext uri="{BB962C8B-B14F-4D97-AF65-F5344CB8AC3E}">
        <p14:creationId xmlns:p14="http://schemas.microsoft.com/office/powerpoint/2010/main" val="781357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C814C896-2DDA-8D0C-F82B-16B59587DD95}"/>
              </a:ext>
            </a:extLst>
          </p:cNvPr>
          <p:cNvSpPr>
            <a:spLocks noGrp="1"/>
          </p:cNvSpPr>
          <p:nvPr>
            <p:ph type="dt" sz="half" idx="14"/>
          </p:nvPr>
        </p:nvSpPr>
        <p:spPr/>
        <p:txBody>
          <a:bodyPr/>
          <a:lstStyle>
            <a:lvl1pPr>
              <a:defRPr/>
            </a:lvl1pPr>
          </a:lstStyle>
          <a:p>
            <a:pPr>
              <a:defRPr/>
            </a:pPr>
            <a:fld id="{2184745C-EAD7-408C-997B-B009431109DF}" type="datetime4">
              <a:rPr lang="nl-NL"/>
              <a:pPr>
                <a:defRPr/>
              </a:pPr>
              <a:t>7 maart 2024</a:t>
            </a:fld>
            <a:endParaRPr lang="en-US"/>
          </a:p>
        </p:txBody>
      </p:sp>
      <p:sp>
        <p:nvSpPr>
          <p:cNvPr id="5" name="Slide Number Placeholder 5">
            <a:extLst>
              <a:ext uri="{FF2B5EF4-FFF2-40B4-BE49-F238E27FC236}">
                <a16:creationId xmlns:a16="http://schemas.microsoft.com/office/drawing/2014/main" id="{7747EC90-4F30-230A-9388-5E59FA4329CB}"/>
              </a:ext>
            </a:extLst>
          </p:cNvPr>
          <p:cNvSpPr>
            <a:spLocks noGrp="1"/>
          </p:cNvSpPr>
          <p:nvPr>
            <p:ph type="sldNum" sz="quarter" idx="15"/>
          </p:nvPr>
        </p:nvSpPr>
        <p:spPr/>
        <p:txBody>
          <a:bodyPr/>
          <a:lstStyle>
            <a:lvl1pPr>
              <a:defRPr/>
            </a:lvl1pPr>
          </a:lstStyle>
          <a:p>
            <a:fld id="{22EC9C77-CEDD-4A39-8D5A-BE8B06AE7029}" type="slidenum">
              <a:rPr lang="en-US" altLang="nl-BE"/>
              <a:pPr/>
              <a:t>‹nr.›</a:t>
            </a:fld>
            <a:endParaRPr lang="en-US" altLang="nl-BE"/>
          </a:p>
        </p:txBody>
      </p:sp>
    </p:spTree>
    <p:extLst>
      <p:ext uri="{BB962C8B-B14F-4D97-AF65-F5344CB8AC3E}">
        <p14:creationId xmlns:p14="http://schemas.microsoft.com/office/powerpoint/2010/main" val="1158134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213600" y="762000"/>
            <a:ext cx="4978400" cy="5105400"/>
          </a:xfrm>
        </p:spPr>
        <p:txBody>
          <a:bodyPr rtlCol="0">
            <a:normAutofit/>
          </a:bodyPr>
          <a:lstStyle/>
          <a:p>
            <a:pPr lvl="0"/>
            <a:endParaRPr lang="en-US" noProof="0"/>
          </a:p>
        </p:txBody>
      </p:sp>
      <p:sp>
        <p:nvSpPr>
          <p:cNvPr id="2" name="Title 1"/>
          <p:cNvSpPr>
            <a:spLocks noGrp="1"/>
          </p:cNvSpPr>
          <p:nvPr>
            <p:ph type="title"/>
          </p:nvPr>
        </p:nvSpPr>
        <p:spPr>
          <a:xfrm>
            <a:off x="609600" y="762000"/>
            <a:ext cx="5486400" cy="914400"/>
          </a:xfrm>
        </p:spPr>
        <p:txBody>
          <a:bodyPr/>
          <a:lstStyle/>
          <a:p>
            <a:r>
              <a:rPr lang="nl-BE"/>
              <a:t>Click to edit Master title style</a:t>
            </a:r>
            <a:endParaRPr lang="en-US"/>
          </a:p>
        </p:txBody>
      </p:sp>
      <p:sp>
        <p:nvSpPr>
          <p:cNvPr id="3" name="Content Placeholder 2"/>
          <p:cNvSpPr>
            <a:spLocks noGrp="1"/>
          </p:cNvSpPr>
          <p:nvPr>
            <p:ph idx="1"/>
          </p:nvPr>
        </p:nvSpPr>
        <p:spPr>
          <a:xfrm>
            <a:off x="609600" y="1828800"/>
            <a:ext cx="5486400" cy="4038601"/>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a:extLst>
              <a:ext uri="{FF2B5EF4-FFF2-40B4-BE49-F238E27FC236}">
                <a16:creationId xmlns:a16="http://schemas.microsoft.com/office/drawing/2014/main" id="{18FF32A8-BE05-BA23-ABEB-E088D5B77319}"/>
              </a:ext>
            </a:extLst>
          </p:cNvPr>
          <p:cNvSpPr>
            <a:spLocks noGrp="1"/>
          </p:cNvSpPr>
          <p:nvPr>
            <p:ph type="dt" sz="half" idx="14"/>
          </p:nvPr>
        </p:nvSpPr>
        <p:spPr/>
        <p:txBody>
          <a:bodyPr/>
          <a:lstStyle>
            <a:lvl1pPr>
              <a:defRPr/>
            </a:lvl1pPr>
          </a:lstStyle>
          <a:p>
            <a:pPr>
              <a:defRPr/>
            </a:pPr>
            <a:fld id="{E12546C4-8093-45B5-AD79-BD8B08F711B5}" type="datetime4">
              <a:rPr lang="nl-NL"/>
              <a:pPr>
                <a:defRPr/>
              </a:pPr>
              <a:t>7 maart 2024</a:t>
            </a:fld>
            <a:endParaRPr lang="en-US"/>
          </a:p>
        </p:txBody>
      </p:sp>
      <p:sp>
        <p:nvSpPr>
          <p:cNvPr id="5" name="Slide Number Placeholder 5">
            <a:extLst>
              <a:ext uri="{FF2B5EF4-FFF2-40B4-BE49-F238E27FC236}">
                <a16:creationId xmlns:a16="http://schemas.microsoft.com/office/drawing/2014/main" id="{6B97D276-038B-DD34-49CE-C8E34E55B184}"/>
              </a:ext>
            </a:extLst>
          </p:cNvPr>
          <p:cNvSpPr>
            <a:spLocks noGrp="1"/>
          </p:cNvSpPr>
          <p:nvPr>
            <p:ph type="sldNum" sz="quarter" idx="15"/>
          </p:nvPr>
        </p:nvSpPr>
        <p:spPr/>
        <p:txBody>
          <a:bodyPr/>
          <a:lstStyle>
            <a:lvl1pPr>
              <a:defRPr/>
            </a:lvl1pPr>
          </a:lstStyle>
          <a:p>
            <a:fld id="{84F694E4-7F0F-4EB6-9634-AD2CA8786081}" type="slidenum">
              <a:rPr lang="en-US" altLang="nl-BE"/>
              <a:pPr/>
              <a:t>‹nr.›</a:t>
            </a:fld>
            <a:endParaRPr lang="en-US" altLang="nl-BE"/>
          </a:p>
        </p:txBody>
      </p:sp>
    </p:spTree>
    <p:extLst>
      <p:ext uri="{BB962C8B-B14F-4D97-AF65-F5344CB8AC3E}">
        <p14:creationId xmlns:p14="http://schemas.microsoft.com/office/powerpoint/2010/main" val="2187079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nl-NL"/>
              <a:t>Klik om stijl te bewerken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5" name="Footer Placeholder 4"/>
          <p:cNvSpPr>
            <a:spLocks noGrp="1"/>
          </p:cNvSpPr>
          <p:nvPr>
            <p:ph type="ftr" sz="quarter" idx="11"/>
          </p:nvPr>
        </p:nvSpPr>
        <p:spPr>
          <a:xfrm>
            <a:off x="2416500" y="329307"/>
            <a:ext cx="4973915" cy="309201"/>
          </a:xfrm>
        </p:spPr>
        <p:txBody>
          <a:bodyPr/>
          <a:lstStyle/>
          <a:p>
            <a:pPr algn="l"/>
            <a:r>
              <a:rPr lang="en-US"/>
              <a:t>Sample Footer Text</a:t>
            </a:r>
          </a:p>
        </p:txBody>
      </p:sp>
      <p:sp>
        <p:nvSpPr>
          <p:cNvPr id="6" name="Slide Number Placeholder 5"/>
          <p:cNvSpPr>
            <a:spLocks noGrp="1"/>
          </p:cNvSpPr>
          <p:nvPr>
            <p:ph type="sldNum" sz="quarter" idx="12"/>
          </p:nvPr>
        </p:nvSpPr>
        <p:spPr>
          <a:xfrm>
            <a:off x="1437664" y="798973"/>
            <a:ext cx="811019" cy="503578"/>
          </a:xfrm>
        </p:spPr>
        <p:txBody>
          <a:bodyPr/>
          <a:lstStyle/>
          <a:p>
            <a:fld id="{1621B6DD-29C1-4FEA-923F-71EA1347694C}" type="slidenum">
              <a:rPr lang="en-US" smtClean="0"/>
              <a:pPr/>
              <a:t>‹nr.›</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025903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pPr/>
              <a:t>‹nr.›</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652546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Hoofdstukslide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2604659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nl-NL"/>
              <a:t>Klik om stijl te bewerken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pPr/>
              <a:t>‹nr.›</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0147812"/>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nl-NL"/>
              <a:t>Klik om stijl te bewerken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6" name="Footer Placeholder 5"/>
          <p:cNvSpPr>
            <a:spLocks noGrp="1"/>
          </p:cNvSpPr>
          <p:nvPr>
            <p:ph type="ftr" sz="quarter" idx="11"/>
          </p:nvPr>
        </p:nvSpPr>
        <p:spPr/>
        <p:txBody>
          <a:bodyPr/>
          <a:lstStyle/>
          <a:p>
            <a:pPr algn="l"/>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pPr/>
              <a:t>‹nr.›</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14912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nl-NL"/>
              <a:t>Klik om stijl te bewerken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447191" y="2824269"/>
            <a:ext cx="4645152" cy="26444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412362" y="2821491"/>
            <a:ext cx="4645152" cy="26373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8" name="Footer Placeholder 7"/>
          <p:cNvSpPr>
            <a:spLocks noGrp="1"/>
          </p:cNvSpPr>
          <p:nvPr>
            <p:ph type="ftr" sz="quarter" idx="11"/>
          </p:nvPr>
        </p:nvSpPr>
        <p:spPr/>
        <p:txBody>
          <a:bodyPr/>
          <a:lstStyle/>
          <a:p>
            <a:pPr algn="l"/>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pPr/>
              <a:t>‹nr.›</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058318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4" name="Footer Placeholder 3"/>
          <p:cNvSpPr>
            <a:spLocks noGrp="1"/>
          </p:cNvSpPr>
          <p:nvPr>
            <p:ph type="ftr" sz="quarter" idx="11"/>
          </p:nvPr>
        </p:nvSpPr>
        <p:spPr/>
        <p:txBody>
          <a:bodyPr/>
          <a:lstStyle/>
          <a:p>
            <a:pPr algn="l"/>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pPr/>
              <a:t>‹nr.›</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6217672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nl-BE" smtClean="0"/>
              <a:t>‹nr.›</a:t>
            </a:fld>
            <a:endParaRPr lang="nl-BE"/>
          </a:p>
        </p:txBody>
      </p:sp>
    </p:spTree>
    <p:extLst>
      <p:ext uri="{BB962C8B-B14F-4D97-AF65-F5344CB8AC3E}">
        <p14:creationId xmlns:p14="http://schemas.microsoft.com/office/powerpoint/2010/main" val="717732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nl-NL"/>
              <a:t>Klik om stijl te bewerken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6" name="Footer Placeholder 5"/>
          <p:cNvSpPr>
            <a:spLocks noGrp="1"/>
          </p:cNvSpPr>
          <p:nvPr>
            <p:ph type="ftr" sz="quarter" idx="11"/>
          </p:nvPr>
        </p:nvSpPr>
        <p:spPr/>
        <p:txBody>
          <a:bodyPr/>
          <a:lstStyle/>
          <a:p>
            <a:pPr algn="l"/>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pPr/>
              <a:t>‹nr.›</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190297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DEA2CF1-0EB2-4673-802D-3371233E4A77}" type="datetime2">
              <a:rPr lang="en-US" smtClean="0"/>
              <a:t>Thursday, March 7, 2024</a:t>
            </a:fld>
            <a:endParaRPr lang="en-US"/>
          </a:p>
        </p:txBody>
      </p:sp>
      <p:sp>
        <p:nvSpPr>
          <p:cNvPr id="6" name="Footer Placeholder 5"/>
          <p:cNvSpPr>
            <a:spLocks noGrp="1"/>
          </p:cNvSpPr>
          <p:nvPr>
            <p:ph type="ftr" sz="quarter" idx="11"/>
          </p:nvPr>
        </p:nvSpPr>
        <p:spPr>
          <a:xfrm>
            <a:off x="1447382" y="318640"/>
            <a:ext cx="5541004" cy="320931"/>
          </a:xfrm>
        </p:spPr>
        <p:txBody>
          <a:bodyPr/>
          <a:lstStyle/>
          <a:p>
            <a:pPr algn="l"/>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pPr/>
              <a:t>‹nr.›</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6584676"/>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pPr/>
              <a:t>‹nr.›</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245116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DEA2CF1-0EB2-4673-802D-3371233E4A77}" type="datetime2">
              <a:rPr lang="en-US" smtClean="0"/>
              <a:t>Thursday, March 7, 2024</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pPr/>
              <a:t>‹nr.›</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770101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06DC0-2956-051D-803B-6AFED77499A4}"/>
              </a:ext>
            </a:extLst>
          </p:cNvPr>
          <p:cNvSpPr>
            <a:spLocks noGrp="1"/>
          </p:cNvSpPr>
          <p:nvPr>
            <p:ph type="title"/>
          </p:nvPr>
        </p:nvSpPr>
        <p:spPr/>
        <p:txBody>
          <a:bodyPr/>
          <a:lstStyle>
            <a:lvl1pPr>
              <a:defRPr cap="small" baseline="0">
                <a:solidFill>
                  <a:srgbClr val="001B52"/>
                </a:solidFill>
                <a:latin typeface="Abadi" panose="020B0604020104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7938775-EE32-4ABB-E487-1C8E6466204F}"/>
              </a:ext>
            </a:extLst>
          </p:cNvPr>
          <p:cNvSpPr>
            <a:spLocks noGrp="1"/>
          </p:cNvSpPr>
          <p:nvPr>
            <p:ph sz="half" idx="1"/>
          </p:nvPr>
        </p:nvSpPr>
        <p:spPr>
          <a:xfrm>
            <a:off x="838200" y="1825625"/>
            <a:ext cx="5181600" cy="4351338"/>
          </a:xfrm>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AAAE931B-6FEB-3151-EC98-207E74B758BA}"/>
              </a:ext>
            </a:extLst>
          </p:cNvPr>
          <p:cNvSpPr>
            <a:spLocks noGrp="1"/>
          </p:cNvSpPr>
          <p:nvPr>
            <p:ph sz="half" idx="2"/>
          </p:nvPr>
        </p:nvSpPr>
        <p:spPr>
          <a:xfrm>
            <a:off x="6172200" y="1825625"/>
            <a:ext cx="5181600" cy="4351338"/>
          </a:xfrm>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Freeform: Shape 20">
            <a:extLst>
              <a:ext uri="{FF2B5EF4-FFF2-40B4-BE49-F238E27FC236}">
                <a16:creationId xmlns:a16="http://schemas.microsoft.com/office/drawing/2014/main" id="{C7DCBFCD-5D31-13EF-DFCF-C76F6264E6D0}"/>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37684 w 11546828"/>
              <a:gd name="connsiteY4" fmla="*/ 3662268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 name="connsiteX14" fmla="*/ 0 w 11546828"/>
              <a:gd name="connsiteY14" fmla="*/ 0 h 6214534"/>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37684 w 11546828"/>
              <a:gd name="connsiteY4" fmla="*/ 3662268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9212738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 name="connsiteX14" fmla="*/ 0 w 11546828"/>
              <a:gd name="connsiteY14" fmla="*/ 0 h 6214534"/>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37684 w 11546828"/>
              <a:gd name="connsiteY4" fmla="*/ 3662268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9212738 w 11546828"/>
              <a:gd name="connsiteY9" fmla="*/ 5909424 h 6214534"/>
              <a:gd name="connsiteX10" fmla="*/ 8898911 w 11546828"/>
              <a:gd name="connsiteY10" fmla="*/ 6196246 h 6214534"/>
              <a:gd name="connsiteX11" fmla="*/ 7222929 w 11546828"/>
              <a:gd name="connsiteY11" fmla="*/ 6214534 h 6214534"/>
              <a:gd name="connsiteX12" fmla="*/ 7222929 w 11546828"/>
              <a:gd name="connsiteY12" fmla="*/ 6212748 h 6214534"/>
              <a:gd name="connsiteX13" fmla="*/ 0 w 11546828"/>
              <a:gd name="connsiteY13" fmla="*/ 6212748 h 6214534"/>
              <a:gd name="connsiteX14" fmla="*/ 0 w 11546828"/>
              <a:gd name="connsiteY14" fmla="*/ 0 h 6214534"/>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3616548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9212738 w 11546828"/>
              <a:gd name="connsiteY9" fmla="*/ 5909424 h 6214534"/>
              <a:gd name="connsiteX10" fmla="*/ 8898911 w 11546828"/>
              <a:gd name="connsiteY10" fmla="*/ 6196246 h 6214534"/>
              <a:gd name="connsiteX11" fmla="*/ 7222929 w 11546828"/>
              <a:gd name="connsiteY11" fmla="*/ 6214534 h 6214534"/>
              <a:gd name="connsiteX12" fmla="*/ 7222929 w 11546828"/>
              <a:gd name="connsiteY12" fmla="*/ 6212748 h 6214534"/>
              <a:gd name="connsiteX13" fmla="*/ 0 w 11546828"/>
              <a:gd name="connsiteY13" fmla="*/ 6212748 h 6214534"/>
              <a:gd name="connsiteX14" fmla="*/ 0 w 11546828"/>
              <a:gd name="connsiteY14" fmla="*/ 0 h 6214534"/>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3616548 h 6214534"/>
              <a:gd name="connsiteX5" fmla="*/ 11215951 w 11546828"/>
              <a:gd name="connsiteY5" fmla="*/ 3965920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9212738 w 11546828"/>
              <a:gd name="connsiteY9" fmla="*/ 5909424 h 6214534"/>
              <a:gd name="connsiteX10" fmla="*/ 8898911 w 11546828"/>
              <a:gd name="connsiteY10" fmla="*/ 6196246 h 6214534"/>
              <a:gd name="connsiteX11" fmla="*/ 7222929 w 11546828"/>
              <a:gd name="connsiteY11" fmla="*/ 6214534 h 6214534"/>
              <a:gd name="connsiteX12" fmla="*/ 7222929 w 11546828"/>
              <a:gd name="connsiteY12" fmla="*/ 6212748 h 6214534"/>
              <a:gd name="connsiteX13" fmla="*/ 0 w 11546828"/>
              <a:gd name="connsiteY13" fmla="*/ 6212748 h 6214534"/>
              <a:gd name="connsiteX14" fmla="*/ 0 w 11546828"/>
              <a:gd name="connsiteY14" fmla="*/ 0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46828" h="6214534">
                <a:moveTo>
                  <a:pt x="0" y="0"/>
                </a:moveTo>
                <a:lnTo>
                  <a:pt x="7965430" y="0"/>
                </a:lnTo>
                <a:lnTo>
                  <a:pt x="7965430" y="1786"/>
                </a:lnTo>
                <a:lnTo>
                  <a:pt x="11546828" y="1786"/>
                </a:lnTo>
                <a:lnTo>
                  <a:pt x="11546828" y="3616548"/>
                </a:lnTo>
                <a:lnTo>
                  <a:pt x="11215951" y="3965920"/>
                </a:lnTo>
                <a:lnTo>
                  <a:pt x="11225095" y="301542"/>
                </a:lnTo>
                <a:lnTo>
                  <a:pt x="320042" y="301542"/>
                </a:lnTo>
                <a:lnTo>
                  <a:pt x="320042" y="5909424"/>
                </a:lnTo>
                <a:lnTo>
                  <a:pt x="9212738" y="5909424"/>
                </a:lnTo>
                <a:lnTo>
                  <a:pt x="8898911" y="6196246"/>
                </a:lnTo>
                <a:lnTo>
                  <a:pt x="7222929" y="6214534"/>
                </a:lnTo>
                <a:lnTo>
                  <a:pt x="7222929" y="6212748"/>
                </a:lnTo>
                <a:lnTo>
                  <a:pt x="0" y="6212748"/>
                </a:lnTo>
                <a:lnTo>
                  <a:pt x="0" y="0"/>
                </a:ln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9">
            <a:extLst>
              <a:ext uri="{FF2B5EF4-FFF2-40B4-BE49-F238E27FC236}">
                <a16:creationId xmlns:a16="http://schemas.microsoft.com/office/drawing/2014/main" id="{3D46EC49-98E1-8393-4784-ED1C744F1F1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flipH="1">
            <a:off x="9354312" y="4091859"/>
            <a:ext cx="2514248" cy="2444408"/>
          </a:xfrm>
          <a:prstGeom prst="rtTriangle">
            <a:avLst/>
          </a:prstGeom>
          <a:solidFill>
            <a:srgbClr val="00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descr="Afbeelding met Lettertype, logo, Graphics, symbool&#10;&#10;Automatisch gegenereerde beschrijving">
            <a:extLst>
              <a:ext uri="{FF2B5EF4-FFF2-40B4-BE49-F238E27FC236}">
                <a16:creationId xmlns:a16="http://schemas.microsoft.com/office/drawing/2014/main" id="{4C539D9C-F443-1EEF-C910-D27D6524A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975535">
            <a:off x="10385217" y="5453809"/>
            <a:ext cx="1269603" cy="383384"/>
          </a:xfrm>
          <a:prstGeom prst="rect">
            <a:avLst/>
          </a:prstGeom>
        </p:spPr>
      </p:pic>
    </p:spTree>
    <p:extLst>
      <p:ext uri="{BB962C8B-B14F-4D97-AF65-F5344CB8AC3E}">
        <p14:creationId xmlns:p14="http://schemas.microsoft.com/office/powerpoint/2010/main" val="284866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Hoofdstukslide 5">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1211509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062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 uurregistratie - QR-code">
    <p:spTree>
      <p:nvGrpSpPr>
        <p:cNvPr id="1" name=""/>
        <p:cNvGrpSpPr/>
        <p:nvPr/>
      </p:nvGrpSpPr>
      <p:grpSpPr>
        <a:xfrm>
          <a:off x="0" y="0"/>
          <a:ext cx="0" cy="0"/>
          <a:chOff x="0" y="0"/>
          <a:chExt cx="0" cy="0"/>
        </a:xfrm>
      </p:grpSpPr>
      <p:pic>
        <p:nvPicPr>
          <p:cNvPr id="4" name="Afbeelding 3" descr="Afbeelding met tekst, schermopname, grafische vormgeving, Graphics&#10;&#10;Automatisch gegenereerde beschrijving">
            <a:extLst>
              <a:ext uri="{FF2B5EF4-FFF2-40B4-BE49-F238E27FC236}">
                <a16:creationId xmlns:a16="http://schemas.microsoft.com/office/drawing/2014/main" id="{C2AA24D0-AD10-B300-7EF4-3C89C2662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84" y="392084"/>
            <a:ext cx="6059978" cy="6059978"/>
          </a:xfrm>
          <a:prstGeom prst="rect">
            <a:avLst/>
          </a:prstGeom>
        </p:spPr>
      </p:pic>
    </p:spTree>
    <p:extLst>
      <p:ext uri="{BB962C8B-B14F-4D97-AF65-F5344CB8AC3E}">
        <p14:creationId xmlns:p14="http://schemas.microsoft.com/office/powerpoint/2010/main" val="2512561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a uurregistratie - wie?">
    <p:spTree>
      <p:nvGrpSpPr>
        <p:cNvPr id="1" name=""/>
        <p:cNvGrpSpPr/>
        <p:nvPr/>
      </p:nvGrpSpPr>
      <p:grpSpPr>
        <a:xfrm>
          <a:off x="0" y="0"/>
          <a:ext cx="0" cy="0"/>
          <a:chOff x="0" y="0"/>
          <a:chExt cx="0" cy="0"/>
        </a:xfrm>
      </p:grpSpPr>
      <p:pic>
        <p:nvPicPr>
          <p:cNvPr id="3" name="Afbeelding 2" descr="Afbeelding met tekst, schermopname, Lettertype, ontwerp&#10;&#10;Automatisch gegenereerde beschrijving">
            <a:extLst>
              <a:ext uri="{FF2B5EF4-FFF2-40B4-BE49-F238E27FC236}">
                <a16:creationId xmlns:a16="http://schemas.microsoft.com/office/drawing/2014/main" id="{3EA7E9E0-CFEC-985F-676F-DC4A55F6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09015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nl-NL"/>
              <a:t>Klik om stijl te bewerken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E381A7D-1608-4F26-8B38-A7F0D6F3A5A0}" type="datetimeFigureOut">
              <a:rPr lang="nl-NL" smtClean="0"/>
              <a:t>7-3-2024</a:t>
            </a:fld>
            <a:endParaRPr lang="nl-NL"/>
          </a:p>
        </p:txBody>
      </p:sp>
      <p:sp>
        <p:nvSpPr>
          <p:cNvPr id="5" name="Footer Placeholder 4"/>
          <p:cNvSpPr>
            <a:spLocks noGrp="1"/>
          </p:cNvSpPr>
          <p:nvPr>
            <p:ph type="ftr" sz="quarter" idx="11"/>
          </p:nvPr>
        </p:nvSpPr>
        <p:spPr>
          <a:xfrm>
            <a:off x="2416500" y="329307"/>
            <a:ext cx="4973915" cy="309201"/>
          </a:xfrm>
        </p:spPr>
        <p:txBody>
          <a:bodyPr/>
          <a:lstStyle/>
          <a:p>
            <a:endParaRPr lang="nl-NL"/>
          </a:p>
        </p:txBody>
      </p:sp>
      <p:sp>
        <p:nvSpPr>
          <p:cNvPr id="6" name="Slide Number Placeholder 5"/>
          <p:cNvSpPr>
            <a:spLocks noGrp="1"/>
          </p:cNvSpPr>
          <p:nvPr>
            <p:ph type="sldNum" sz="quarter" idx="12"/>
          </p:nvPr>
        </p:nvSpPr>
        <p:spPr>
          <a:xfrm>
            <a:off x="1437664" y="798973"/>
            <a:ext cx="811019" cy="503578"/>
          </a:xfrm>
        </p:spPr>
        <p:txBody>
          <a:bodyPr/>
          <a:lstStyle/>
          <a:p>
            <a:fld id="{9BF46E29-31D5-4121-B954-00B5DB271C72}" type="slidenum">
              <a:rPr lang="nl-NL" smtClean="0"/>
              <a:t>‹nr.›</a:t>
            </a:fld>
            <a:endParaRPr lang="nl-NL"/>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7974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E381A7D-1608-4F26-8B38-A7F0D6F3A5A0}" type="datetimeFigureOut">
              <a:rPr lang="nl-NL" smtClean="0"/>
              <a:t>7-3-2024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F46E29-31D5-4121-B954-00B5DB271C72}" type="slidenum">
              <a:rPr lang="nl-NL" smtClean="0"/>
              <a:t>‹nr.›</a:t>
            </a:fld>
            <a:endParaRPr lang="nl-NL"/>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5940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nl-NL"/>
              <a:t>Klik om stijl te bewerken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E381A7D-1608-4F26-8B38-A7F0D6F3A5A0}" type="datetimeFigureOut">
              <a:rPr lang="nl-NL" smtClean="0"/>
              <a:t>7-3-2024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F46E29-31D5-4121-B954-00B5DB271C72}" type="slidenum">
              <a:rPr lang="nl-NL" smtClean="0"/>
              <a:t>‹nr.›</a:t>
            </a:fld>
            <a:endParaRPr lang="nl-NL"/>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3240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nl-NL"/>
              <a:t>Klik om stijl te bewerken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E381A7D-1608-4F26-8B38-A7F0D6F3A5A0}" type="datetimeFigureOut">
              <a:rPr lang="nl-NL" smtClean="0"/>
              <a:t>7-3-2024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BF46E29-31D5-4121-B954-00B5DB271C72}" type="slidenum">
              <a:rPr lang="nl-NL" smtClean="0"/>
              <a:t>‹nr.›</a:t>
            </a:fld>
            <a:endParaRPr lang="nl-NL"/>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83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nl-NL"/>
              <a:t>Klik om stijl te bewerken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447191" y="2824269"/>
            <a:ext cx="4645152" cy="26444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412362" y="2821491"/>
            <a:ext cx="4645152" cy="26373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E381A7D-1608-4F26-8B38-A7F0D6F3A5A0}" type="datetimeFigureOut">
              <a:rPr lang="nl-NL" smtClean="0"/>
              <a:t>7-3-2024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BF46E29-31D5-4121-B954-00B5DB271C72}" type="slidenum">
              <a:rPr lang="nl-NL" smtClean="0"/>
              <a:t>‹nr.›</a:t>
            </a:fld>
            <a:endParaRPr lang="nl-NL"/>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1962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E381A7D-1608-4F26-8B38-A7F0D6F3A5A0}" type="datetimeFigureOut">
              <a:rPr lang="nl-NL" smtClean="0"/>
              <a:t>7-3-2024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BF46E29-31D5-4121-B954-00B5DB271C72}" type="slidenum">
              <a:rPr lang="nl-NL" smtClean="0"/>
              <a:t>‹nr.›</a:t>
            </a:fld>
            <a:endParaRPr lang="nl-NL"/>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7718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81A7D-1608-4F26-8B38-A7F0D6F3A5A0}" type="datetimeFigureOut">
              <a:rPr lang="nl-NL" smtClean="0"/>
              <a:t>7-3-2024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BF46E29-31D5-4121-B954-00B5DB271C72}" type="slidenum">
              <a:rPr lang="nl-NL" smtClean="0"/>
              <a:t>‹nr.›</a:t>
            </a:fld>
            <a:endParaRPr lang="nl-NL"/>
          </a:p>
        </p:txBody>
      </p:sp>
    </p:spTree>
    <p:extLst>
      <p:ext uri="{BB962C8B-B14F-4D97-AF65-F5344CB8AC3E}">
        <p14:creationId xmlns:p14="http://schemas.microsoft.com/office/powerpoint/2010/main" val="227068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Hoofdstukslide 6">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1551309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nl-NL"/>
              <a:t>Klik om stijl te bewerken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E381A7D-1608-4F26-8B38-A7F0D6F3A5A0}" type="datetimeFigureOut">
              <a:rPr lang="nl-NL" smtClean="0"/>
              <a:t>7-3-2024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BF46E29-31D5-4121-B954-00B5DB271C72}" type="slidenum">
              <a:rPr lang="nl-NL" smtClean="0"/>
              <a:t>‹nr.›</a:t>
            </a:fld>
            <a:endParaRPr lang="nl-NL"/>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9069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E381A7D-1608-4F26-8B38-A7F0D6F3A5A0}" type="datetimeFigureOut">
              <a:rPr lang="nl-NL" smtClean="0"/>
              <a:t>7-3-2024</a:t>
            </a:fld>
            <a:endParaRPr lang="nl-NL"/>
          </a:p>
        </p:txBody>
      </p:sp>
      <p:sp>
        <p:nvSpPr>
          <p:cNvPr id="6" name="Footer Placeholder 5"/>
          <p:cNvSpPr>
            <a:spLocks noGrp="1"/>
          </p:cNvSpPr>
          <p:nvPr>
            <p:ph type="ftr" sz="quarter" idx="11"/>
          </p:nvPr>
        </p:nvSpPr>
        <p:spPr>
          <a:xfrm>
            <a:off x="1447382" y="318640"/>
            <a:ext cx="5541004" cy="320931"/>
          </a:xfrm>
        </p:spPr>
        <p:txBody>
          <a:bodyPr/>
          <a:lstStyle/>
          <a:p>
            <a:endParaRPr lang="nl-NL"/>
          </a:p>
        </p:txBody>
      </p:sp>
      <p:sp>
        <p:nvSpPr>
          <p:cNvPr id="7" name="Slide Number Placeholder 6"/>
          <p:cNvSpPr>
            <a:spLocks noGrp="1"/>
          </p:cNvSpPr>
          <p:nvPr>
            <p:ph type="sldNum" sz="quarter" idx="12"/>
          </p:nvPr>
        </p:nvSpPr>
        <p:spPr/>
        <p:txBody>
          <a:bodyPr/>
          <a:lstStyle/>
          <a:p>
            <a:fld id="{9BF46E29-31D5-4121-B954-00B5DB271C72}" type="slidenum">
              <a:rPr lang="nl-NL" smtClean="0"/>
              <a:t>‹nr.›</a:t>
            </a:fld>
            <a:endParaRPr lang="nl-NL"/>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8959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E381A7D-1608-4F26-8B38-A7F0D6F3A5A0}" type="datetimeFigureOut">
              <a:rPr lang="nl-NL" smtClean="0"/>
              <a:t>7-3-2024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F46E29-31D5-4121-B954-00B5DB271C72}" type="slidenum">
              <a:rPr lang="nl-NL" smtClean="0"/>
              <a:t>‹nr.›</a:t>
            </a:fld>
            <a:endParaRPr lang="nl-NL"/>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598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E381A7D-1608-4F26-8B38-A7F0D6F3A5A0}" type="datetimeFigureOut">
              <a:rPr lang="nl-NL" smtClean="0"/>
              <a:t>7-3-2024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BF46E29-31D5-4121-B954-00B5DB271C72}" type="slidenum">
              <a:rPr lang="nl-NL" smtClean="0"/>
              <a:t>‹nr.›</a:t>
            </a:fld>
            <a:endParaRPr lang="nl-NL"/>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001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Hoofdstukslide 7">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365993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Hoofdstukslide 8">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428640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Hoofdstukslide 9">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81150"/>
            <a:ext cx="10363200" cy="1924050"/>
          </a:xfrm>
          <a:prstGeom prst="rect">
            <a:avLst/>
          </a:prstGeom>
        </p:spPr>
        <p:txBody>
          <a:bodyPr anchor="b"/>
          <a:lstStyle>
            <a:lvl1pPr>
              <a:defRPr sz="8100" b="1" cap="all">
                <a:solidFill>
                  <a:srgbClr val="FFFFFF"/>
                </a:solidFill>
                <a:latin typeface="Georgia"/>
                <a:cs typeface="Georgia"/>
              </a:defRPr>
            </a:lvl1pPr>
          </a:lstStyle>
          <a:p>
            <a:r>
              <a:rPr lang="nl-NL"/>
              <a:t>Klik om de stijl te bewerken</a:t>
            </a:r>
            <a:endParaRPr lang="en-US"/>
          </a:p>
        </p:txBody>
      </p:sp>
      <p:sp>
        <p:nvSpPr>
          <p:cNvPr id="3" name="Subtitle 2"/>
          <p:cNvSpPr>
            <a:spLocks noGrp="1"/>
          </p:cNvSpPr>
          <p:nvPr>
            <p:ph type="subTitle" idx="1"/>
          </p:nvPr>
        </p:nvSpPr>
        <p:spPr>
          <a:xfrm>
            <a:off x="914400" y="3581400"/>
            <a:ext cx="10363200" cy="1905000"/>
          </a:xfrm>
          <a:prstGeom prst="rect">
            <a:avLst/>
          </a:prstGeom>
        </p:spPr>
        <p:txBody>
          <a:bodyPr/>
          <a:lstStyle>
            <a:lvl1pPr marL="0" indent="0" algn="ctr">
              <a:buNone/>
              <a:defRPr sz="3200" b="1" cap="all">
                <a:solidFill>
                  <a:srgbClr val="FFFFFF"/>
                </a:solidFill>
                <a:latin typeface="Arial Black"/>
                <a:cs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en-US"/>
          </a:p>
        </p:txBody>
      </p:sp>
    </p:spTree>
    <p:extLst>
      <p:ext uri="{BB962C8B-B14F-4D97-AF65-F5344CB8AC3E}">
        <p14:creationId xmlns:p14="http://schemas.microsoft.com/office/powerpoint/2010/main" val="140691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1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4.jpg"/><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4.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3592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CDEB0-9339-B7EB-3B34-AD8B5B795F05}"/>
              </a:ext>
            </a:extLst>
          </p:cNvPr>
          <p:cNvSpPr>
            <a:spLocks noGrp="1"/>
          </p:cNvSpPr>
          <p:nvPr>
            <p:ph type="title"/>
          </p:nvPr>
        </p:nvSpPr>
        <p:spPr>
          <a:xfrm>
            <a:off x="609600" y="762000"/>
            <a:ext cx="10972800" cy="914400"/>
          </a:xfrm>
          <a:prstGeom prst="rect">
            <a:avLst/>
          </a:prstGeom>
        </p:spPr>
        <p:txBody>
          <a:bodyPr vert="horz" lIns="91440" tIns="45720" rIns="91440" bIns="45720" rtlCol="0" anchor="t">
            <a:normAutofit/>
          </a:bodyPr>
          <a:lstStyle/>
          <a:p>
            <a:r>
              <a:rPr lang="nl-BE"/>
              <a:t>Titel</a:t>
            </a:r>
            <a:endParaRPr lang="en-US"/>
          </a:p>
        </p:txBody>
      </p:sp>
      <p:sp>
        <p:nvSpPr>
          <p:cNvPr id="1027" name="Text Placeholder 2">
            <a:extLst>
              <a:ext uri="{FF2B5EF4-FFF2-40B4-BE49-F238E27FC236}">
                <a16:creationId xmlns:a16="http://schemas.microsoft.com/office/drawing/2014/main" id="{9DD1975B-7583-EFDE-919E-8463B7871512}"/>
              </a:ext>
            </a:extLst>
          </p:cNvPr>
          <p:cNvSpPr>
            <a:spLocks noGrp="1"/>
          </p:cNvSpPr>
          <p:nvPr>
            <p:ph type="body" idx="1"/>
          </p:nvPr>
        </p:nvSpPr>
        <p:spPr bwMode="auto">
          <a:xfrm>
            <a:off x="609600" y="1828800"/>
            <a:ext cx="10972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nl-BE"/>
              <a:t>Click to edit Master text styles</a:t>
            </a:r>
          </a:p>
          <a:p>
            <a:pPr lvl="1"/>
            <a:r>
              <a:rPr lang="nl-BE" altLang="nl-BE"/>
              <a:t>Second level</a:t>
            </a:r>
          </a:p>
          <a:p>
            <a:pPr lvl="2"/>
            <a:r>
              <a:rPr lang="nl-BE" altLang="nl-BE"/>
              <a:t>Third level</a:t>
            </a:r>
          </a:p>
          <a:p>
            <a:pPr lvl="3"/>
            <a:r>
              <a:rPr lang="nl-BE" altLang="nl-BE"/>
              <a:t>Fourth level</a:t>
            </a:r>
          </a:p>
          <a:p>
            <a:pPr lvl="4"/>
            <a:r>
              <a:rPr lang="nl-BE" altLang="nl-BE"/>
              <a:t>Fifth level</a:t>
            </a:r>
            <a:endParaRPr lang="en-US" altLang="nl-BE"/>
          </a:p>
        </p:txBody>
      </p:sp>
      <p:sp>
        <p:nvSpPr>
          <p:cNvPr id="4" name="Date Placeholder 3">
            <a:extLst>
              <a:ext uri="{FF2B5EF4-FFF2-40B4-BE49-F238E27FC236}">
                <a16:creationId xmlns:a16="http://schemas.microsoft.com/office/drawing/2014/main" id="{AAE830A0-82DC-64E0-051D-76A5BFD70453}"/>
              </a:ext>
            </a:extLst>
          </p:cNvPr>
          <p:cNvSpPr>
            <a:spLocks noGrp="1"/>
          </p:cNvSpPr>
          <p:nvPr>
            <p:ph type="dt" sz="half" idx="2"/>
          </p:nvPr>
        </p:nvSpPr>
        <p:spPr>
          <a:xfrm>
            <a:off x="8737600" y="168276"/>
            <a:ext cx="2844800" cy="365125"/>
          </a:xfrm>
          <a:prstGeom prst="rect">
            <a:avLst/>
          </a:prstGeom>
        </p:spPr>
        <p:txBody>
          <a:bodyPr vert="horz" lIns="91440" tIns="45720" rIns="91440" bIns="45720" rtlCol="0" anchor="t"/>
          <a:lstStyle>
            <a:lvl1pPr algn="r" fontAlgn="auto">
              <a:spcBef>
                <a:spcPts val="0"/>
              </a:spcBef>
              <a:spcAft>
                <a:spcPts val="0"/>
              </a:spcAft>
              <a:defRPr sz="800" b="0" cap="all">
                <a:solidFill>
                  <a:schemeClr val="tx1"/>
                </a:solidFill>
                <a:latin typeface="Arial Black"/>
                <a:cs typeface="Arial Black"/>
              </a:defRPr>
            </a:lvl1pPr>
          </a:lstStyle>
          <a:p>
            <a:pPr>
              <a:defRPr/>
            </a:pPr>
            <a:fld id="{2DB0E999-23B8-4800-98B2-45F8EBD352E8}" type="datetime4">
              <a:rPr lang="nl-NL"/>
              <a:pPr>
                <a:defRPr/>
              </a:pPr>
              <a:t>7 maart 2024</a:t>
            </a:fld>
            <a:endParaRPr lang="en-US"/>
          </a:p>
        </p:txBody>
      </p:sp>
      <p:sp>
        <p:nvSpPr>
          <p:cNvPr id="6" name="Slide Number Placeholder 5">
            <a:extLst>
              <a:ext uri="{FF2B5EF4-FFF2-40B4-BE49-F238E27FC236}">
                <a16:creationId xmlns:a16="http://schemas.microsoft.com/office/drawing/2014/main" id="{EF643B13-36D0-7486-A495-0A37C9C1F158}"/>
              </a:ext>
            </a:extLst>
          </p:cNvPr>
          <p:cNvSpPr>
            <a:spLocks noGrp="1"/>
          </p:cNvSpPr>
          <p:nvPr>
            <p:ph type="sldNum" sz="quarter" idx="4"/>
          </p:nvPr>
        </p:nvSpPr>
        <p:spPr>
          <a:xfrm>
            <a:off x="5588000" y="92076"/>
            <a:ext cx="1016000" cy="365125"/>
          </a:xfrm>
          <a:prstGeom prst="rect">
            <a:avLst/>
          </a:prstGeom>
        </p:spPr>
        <p:txBody>
          <a:bodyPr vert="horz" wrap="square" lIns="91440" tIns="45720" rIns="91440" bIns="45720" numCol="1" anchor="ctr" anchorCtr="0" compatLnSpc="1">
            <a:prstTxWarp prst="textNoShape">
              <a:avLst/>
            </a:prstTxWarp>
          </a:bodyPr>
          <a:lstStyle>
            <a:lvl1pPr algn="ctr">
              <a:defRPr sz="600">
                <a:solidFill>
                  <a:srgbClr val="FFFFFF"/>
                </a:solidFill>
                <a:latin typeface="Arial Black" panose="020B0A04020102020204" pitchFamily="34" charset="0"/>
              </a:defRPr>
            </a:lvl1pPr>
          </a:lstStyle>
          <a:p>
            <a:fld id="{58609620-0D1F-4DBB-9C1A-2A4410C1C997}" type="slidenum">
              <a:rPr lang="en-US" altLang="nl-BE"/>
              <a:pPr/>
              <a:t>‹nr.›</a:t>
            </a:fld>
            <a:endParaRPr lang="en-US" altLang="nl-BE"/>
          </a:p>
        </p:txBody>
      </p:sp>
      <p:sp>
        <p:nvSpPr>
          <p:cNvPr id="7" name="TextBox 6">
            <a:extLst>
              <a:ext uri="{FF2B5EF4-FFF2-40B4-BE49-F238E27FC236}">
                <a16:creationId xmlns:a16="http://schemas.microsoft.com/office/drawing/2014/main" id="{006AE7AE-68A4-EFCA-8979-FF59D9142ECD}"/>
              </a:ext>
            </a:extLst>
          </p:cNvPr>
          <p:cNvSpPr txBox="1"/>
          <p:nvPr/>
        </p:nvSpPr>
        <p:spPr>
          <a:xfrm>
            <a:off x="609600" y="168275"/>
            <a:ext cx="3251200" cy="215900"/>
          </a:xfrm>
          <a:prstGeom prst="rect">
            <a:avLst/>
          </a:prstGeom>
          <a:noFill/>
        </p:spPr>
        <p:txBody>
          <a:bodyPr>
            <a:spAutoFit/>
          </a:bodyPr>
          <a:lstStyle/>
          <a:p>
            <a:pPr fontAlgn="auto">
              <a:spcBef>
                <a:spcPts val="0"/>
              </a:spcBef>
              <a:spcAft>
                <a:spcPts val="0"/>
              </a:spcAft>
              <a:defRPr/>
            </a:pPr>
            <a:r>
              <a:rPr lang="en-US" sz="800" cap="all" err="1">
                <a:latin typeface="Arial Black"/>
                <a:cs typeface="Arial Black"/>
              </a:rPr>
              <a:t>Nationaal</a:t>
            </a:r>
            <a:r>
              <a:rPr lang="en-US" sz="800" cap="all">
                <a:latin typeface="Arial Black"/>
                <a:cs typeface="Arial Black"/>
              </a:rPr>
              <a:t> </a:t>
            </a:r>
            <a:r>
              <a:rPr lang="en-US" sz="800" cap="all" err="1">
                <a:latin typeface="Arial Black"/>
                <a:cs typeface="Arial Black"/>
              </a:rPr>
              <a:t>tabaksmuseum</a:t>
            </a:r>
            <a:r>
              <a:rPr lang="en-US" sz="800" cap="all">
                <a:latin typeface="Arial Black"/>
                <a:cs typeface="Arial Black"/>
              </a:rPr>
              <a:t> </a:t>
            </a:r>
            <a:r>
              <a:rPr lang="en-US" sz="800" cap="all" err="1">
                <a:latin typeface="Arial Black"/>
                <a:cs typeface="Arial Black"/>
              </a:rPr>
              <a:t>wervik</a:t>
            </a:r>
            <a:endParaRPr lang="en-US" sz="800" cap="all">
              <a:latin typeface="Arial Black"/>
              <a:cs typeface="Arial Black"/>
            </a:endParaRPr>
          </a:p>
        </p:txBody>
      </p:sp>
    </p:spTree>
    <p:extLst>
      <p:ext uri="{BB962C8B-B14F-4D97-AF65-F5344CB8AC3E}">
        <p14:creationId xmlns:p14="http://schemas.microsoft.com/office/powerpoint/2010/main" val="42474622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Lst>
  <p:hf hdr="0" ftr="0"/>
  <p:txStyles>
    <p:titleStyle>
      <a:lvl1pPr algn="l" defTabSz="457200" rtl="0" eaLnBrk="0" fontAlgn="base" hangingPunct="0">
        <a:spcBef>
          <a:spcPct val="0"/>
        </a:spcBef>
        <a:spcAft>
          <a:spcPct val="0"/>
        </a:spcAft>
        <a:defRPr sz="2900" b="1" kern="1200" cap="all">
          <a:solidFill>
            <a:schemeClr val="tx1"/>
          </a:solidFill>
          <a:latin typeface="Georgia"/>
          <a:ea typeface="Georgia" pitchFamily="18" charset="0"/>
          <a:cs typeface="Georgia"/>
        </a:defRPr>
      </a:lvl1pPr>
      <a:lvl2pPr algn="l" defTabSz="457200" rtl="0" eaLnBrk="0" fontAlgn="base" hangingPunct="0">
        <a:spcBef>
          <a:spcPct val="0"/>
        </a:spcBef>
        <a:spcAft>
          <a:spcPct val="0"/>
        </a:spcAft>
        <a:defRPr sz="2900" b="1">
          <a:solidFill>
            <a:schemeClr val="tx1"/>
          </a:solidFill>
          <a:latin typeface="Georgia" pitchFamily="18" charset="0"/>
          <a:ea typeface="Georgia" pitchFamily="18" charset="0"/>
          <a:cs typeface="Georgia" pitchFamily="18" charset="0"/>
        </a:defRPr>
      </a:lvl2pPr>
      <a:lvl3pPr algn="l" defTabSz="457200" rtl="0" eaLnBrk="0" fontAlgn="base" hangingPunct="0">
        <a:spcBef>
          <a:spcPct val="0"/>
        </a:spcBef>
        <a:spcAft>
          <a:spcPct val="0"/>
        </a:spcAft>
        <a:defRPr sz="2900" b="1">
          <a:solidFill>
            <a:schemeClr val="tx1"/>
          </a:solidFill>
          <a:latin typeface="Georgia" pitchFamily="18" charset="0"/>
          <a:ea typeface="Georgia" pitchFamily="18" charset="0"/>
          <a:cs typeface="Georgia" pitchFamily="18" charset="0"/>
        </a:defRPr>
      </a:lvl3pPr>
      <a:lvl4pPr algn="l" defTabSz="457200" rtl="0" eaLnBrk="0" fontAlgn="base" hangingPunct="0">
        <a:spcBef>
          <a:spcPct val="0"/>
        </a:spcBef>
        <a:spcAft>
          <a:spcPct val="0"/>
        </a:spcAft>
        <a:defRPr sz="2900" b="1">
          <a:solidFill>
            <a:schemeClr val="tx1"/>
          </a:solidFill>
          <a:latin typeface="Georgia" pitchFamily="18" charset="0"/>
          <a:ea typeface="Georgia" pitchFamily="18" charset="0"/>
          <a:cs typeface="Georgia" pitchFamily="18" charset="0"/>
        </a:defRPr>
      </a:lvl4pPr>
      <a:lvl5pPr algn="l" defTabSz="457200" rtl="0" eaLnBrk="0" fontAlgn="base" hangingPunct="0">
        <a:spcBef>
          <a:spcPct val="0"/>
        </a:spcBef>
        <a:spcAft>
          <a:spcPct val="0"/>
        </a:spcAft>
        <a:defRPr sz="2900" b="1">
          <a:solidFill>
            <a:schemeClr val="tx1"/>
          </a:solidFill>
          <a:latin typeface="Georgia" pitchFamily="18" charset="0"/>
          <a:ea typeface="Georgia" pitchFamily="18" charset="0"/>
          <a:cs typeface="Georgia" pitchFamily="18" charset="0"/>
        </a:defRPr>
      </a:lvl5pPr>
      <a:lvl6pPr marL="457200" algn="l" defTabSz="457200" rtl="0" fontAlgn="base">
        <a:spcBef>
          <a:spcPct val="0"/>
        </a:spcBef>
        <a:spcAft>
          <a:spcPct val="0"/>
        </a:spcAft>
        <a:defRPr sz="2900" b="1">
          <a:solidFill>
            <a:schemeClr val="tx1"/>
          </a:solidFill>
          <a:latin typeface="Georgia" pitchFamily="18" charset="0"/>
          <a:ea typeface="Georgia" pitchFamily="18" charset="0"/>
          <a:cs typeface="Georgia" pitchFamily="18" charset="0"/>
        </a:defRPr>
      </a:lvl6pPr>
      <a:lvl7pPr marL="914400" algn="l" defTabSz="457200" rtl="0" fontAlgn="base">
        <a:spcBef>
          <a:spcPct val="0"/>
        </a:spcBef>
        <a:spcAft>
          <a:spcPct val="0"/>
        </a:spcAft>
        <a:defRPr sz="2900" b="1">
          <a:solidFill>
            <a:schemeClr val="tx1"/>
          </a:solidFill>
          <a:latin typeface="Georgia" pitchFamily="18" charset="0"/>
          <a:ea typeface="Georgia" pitchFamily="18" charset="0"/>
          <a:cs typeface="Georgia" pitchFamily="18" charset="0"/>
        </a:defRPr>
      </a:lvl7pPr>
      <a:lvl8pPr marL="1371600" algn="l" defTabSz="457200" rtl="0" fontAlgn="base">
        <a:spcBef>
          <a:spcPct val="0"/>
        </a:spcBef>
        <a:spcAft>
          <a:spcPct val="0"/>
        </a:spcAft>
        <a:defRPr sz="2900" b="1">
          <a:solidFill>
            <a:schemeClr val="tx1"/>
          </a:solidFill>
          <a:latin typeface="Georgia" pitchFamily="18" charset="0"/>
          <a:ea typeface="Georgia" pitchFamily="18" charset="0"/>
          <a:cs typeface="Georgia" pitchFamily="18" charset="0"/>
        </a:defRPr>
      </a:lvl8pPr>
      <a:lvl9pPr marL="1828800" algn="l" defTabSz="457200" rtl="0" fontAlgn="base">
        <a:spcBef>
          <a:spcPct val="0"/>
        </a:spcBef>
        <a:spcAft>
          <a:spcPct val="0"/>
        </a:spcAft>
        <a:defRPr sz="2900" b="1">
          <a:solidFill>
            <a:schemeClr val="tx1"/>
          </a:solidFill>
          <a:latin typeface="Georgia" pitchFamily="18" charset="0"/>
          <a:ea typeface="Georgia" pitchFamily="18" charset="0"/>
          <a:cs typeface="Georgia" pitchFamily="18"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500" kern="1200">
          <a:solidFill>
            <a:srgbClr val="002F87"/>
          </a:solidFill>
          <a:latin typeface="Georgia"/>
          <a:ea typeface="Georgia" pitchFamily="18" charset="0"/>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2F87"/>
          </a:solidFill>
          <a:latin typeface="Georgia"/>
          <a:ea typeface="Georgia" pitchFamily="18" charset="0"/>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2F87"/>
          </a:solidFill>
          <a:latin typeface="Georgia"/>
          <a:ea typeface="Georgia" pitchFamily="18" charset="0"/>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002F87"/>
          </a:solidFill>
          <a:latin typeface="Georgia"/>
          <a:ea typeface="Georgia" pitchFamily="18" charset="0"/>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rgbClr val="002F87"/>
          </a:solidFill>
          <a:latin typeface="Georgia"/>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DEA2CF1-0EB2-4673-802D-3371233E4A77}" type="datetime2">
              <a:rPr lang="en-US" smtClean="0"/>
              <a:t>Thursday, March 7, 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lgn="l"/>
            <a:r>
              <a:rPr lang="en-US"/>
              <a:t>Sample Footer Text</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621B6DD-29C1-4FEA-923F-71EA1347694C}" type="slidenum">
              <a:rPr lang="en-US" smtClean="0"/>
              <a:pPr/>
              <a:t>‹nr.›</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4018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666" r:id="rId12"/>
    <p:sldLayoutId id="2147483670" r:id="rId13"/>
    <p:sldLayoutId id="2147483671" r:id="rId14"/>
    <p:sldLayoutId id="2147483672" r:id="rId15"/>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1334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en kleurrijke lamp met zakelijke pictogrammen">
            <a:extLst>
              <a:ext uri="{FF2B5EF4-FFF2-40B4-BE49-F238E27FC236}">
                <a16:creationId xmlns:a16="http://schemas.microsoft.com/office/drawing/2014/main" id="{094EB1F8-5916-6D04-9418-A019E6990425}"/>
              </a:ext>
            </a:extLst>
          </p:cNvPr>
          <p:cNvPicPr>
            <a:picLocks noChangeAspect="1"/>
          </p:cNvPicPr>
          <p:nvPr/>
        </p:nvPicPr>
        <p:blipFill rotWithShape="1">
          <a:blip r:embed="rId2">
            <a:alphaModFix amt="50000"/>
          </a:blip>
          <a:srcRect t="9606" r="-1" b="10034"/>
          <a:stretch/>
        </p:blipFill>
        <p:spPr>
          <a:xfrm>
            <a:off x="20" y="10"/>
            <a:ext cx="12191675" cy="6857990"/>
          </a:xfrm>
          <a:prstGeom prst="rect">
            <a:avLst/>
          </a:prstGeom>
        </p:spPr>
      </p:pic>
      <p:sp>
        <p:nvSpPr>
          <p:cNvPr id="2" name="Titel 1"/>
          <p:cNvSpPr>
            <a:spLocks noGrp="1"/>
          </p:cNvSpPr>
          <p:nvPr>
            <p:ph type="ctrTitle"/>
          </p:nvPr>
        </p:nvSpPr>
        <p:spPr>
          <a:xfrm>
            <a:off x="4976636" y="992221"/>
            <a:ext cx="6247308" cy="4873558"/>
          </a:xfrm>
        </p:spPr>
        <p:txBody>
          <a:bodyPr anchor="ctr">
            <a:normAutofit/>
          </a:bodyPr>
          <a:lstStyle/>
          <a:p>
            <a:r>
              <a:rPr lang="de-DE" sz="4800" dirty="0" err="1"/>
              <a:t>Maatschappelijke</a:t>
            </a:r>
            <a:r>
              <a:rPr lang="de-DE" sz="4800" dirty="0"/>
              <a:t> </a:t>
            </a:r>
            <a:r>
              <a:rPr lang="de-DE" sz="4800" dirty="0" err="1"/>
              <a:t>uitdagingen</a:t>
            </a:r>
            <a:endParaRPr lang="de-DE" sz="4800" dirty="0"/>
          </a:p>
        </p:txBody>
      </p:sp>
      <p:sp>
        <p:nvSpPr>
          <p:cNvPr id="3" name="Ondertitel 2"/>
          <p:cNvSpPr>
            <a:spLocks noGrp="1"/>
          </p:cNvSpPr>
          <p:nvPr>
            <p:ph type="subTitle" idx="1"/>
          </p:nvPr>
        </p:nvSpPr>
        <p:spPr>
          <a:xfrm>
            <a:off x="968056" y="996610"/>
            <a:ext cx="3363901" cy="4864780"/>
          </a:xfrm>
        </p:spPr>
        <p:txBody>
          <a:bodyPr vert="horz" lIns="0" tIns="0" rIns="0" bIns="0" rtlCol="0" anchor="ctr">
            <a:normAutofit/>
          </a:bodyPr>
          <a:lstStyle/>
          <a:p>
            <a:pPr algn="r"/>
            <a:r>
              <a:rPr lang="de-DE" sz="2000" dirty="0"/>
              <a:t>Trendy </a:t>
            </a:r>
            <a:r>
              <a:rPr lang="de-DE" sz="2000" dirty="0" err="1"/>
              <a:t>DEinze</a:t>
            </a:r>
            <a:endParaRPr lang="de-DE" sz="2000" dirty="0"/>
          </a:p>
        </p:txBody>
      </p:sp>
    </p:spTree>
    <p:extLst>
      <p:ext uri="{BB962C8B-B14F-4D97-AF65-F5344CB8AC3E}">
        <p14:creationId xmlns:p14="http://schemas.microsoft.com/office/powerpoint/2010/main" val="33514390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Afbeelding 1" descr="Afbeelding met tekst, schermopname, Lettertype&#10;&#10;Automatisch gegenereerde beschrijving">
            <a:extLst>
              <a:ext uri="{FF2B5EF4-FFF2-40B4-BE49-F238E27FC236}">
                <a16:creationId xmlns:a16="http://schemas.microsoft.com/office/drawing/2014/main" id="{404E05FA-561E-CC16-3777-C556FC1001BA}"/>
              </a:ext>
            </a:extLst>
          </p:cNvPr>
          <p:cNvPicPr>
            <a:picLocks noChangeAspect="1"/>
          </p:cNvPicPr>
          <p:nvPr/>
        </p:nvPicPr>
        <p:blipFill rotWithShape="1">
          <a:blip r:embed="rId2">
            <a:duotone>
              <a:prstClr val="black"/>
              <a:prstClr val="white"/>
            </a:duotone>
          </a:blip>
          <a:srcRect t="10064" b="18280"/>
          <a:stretch/>
        </p:blipFill>
        <p:spPr>
          <a:xfrm>
            <a:off x="20" y="10"/>
            <a:ext cx="12191980" cy="6857990"/>
          </a:xfrm>
          <a:prstGeom prst="rect">
            <a:avLst/>
          </a:prstGeom>
        </p:spPr>
      </p:pic>
    </p:spTree>
    <p:extLst>
      <p:ext uri="{BB962C8B-B14F-4D97-AF65-F5344CB8AC3E}">
        <p14:creationId xmlns:p14="http://schemas.microsoft.com/office/powerpoint/2010/main" val="56584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E9165FF-A37B-7934-0518-742C17435311}"/>
              </a:ext>
            </a:extLst>
          </p:cNvPr>
          <p:cNvPicPr>
            <a:picLocks noChangeAspect="1"/>
          </p:cNvPicPr>
          <p:nvPr/>
        </p:nvPicPr>
        <p:blipFill rotWithShape="1">
          <a:blip r:embed="rId3"/>
          <a:srcRect t="10379" b="11172"/>
          <a:stretch/>
        </p:blipFill>
        <p:spPr>
          <a:xfrm>
            <a:off x="20" y="10"/>
            <a:ext cx="12191980" cy="6121333"/>
          </a:xfrm>
          <a:prstGeom prst="rect">
            <a:avLst/>
          </a:prstGeom>
        </p:spPr>
      </p:pic>
    </p:spTree>
    <p:extLst>
      <p:ext uri="{BB962C8B-B14F-4D97-AF65-F5344CB8AC3E}">
        <p14:creationId xmlns:p14="http://schemas.microsoft.com/office/powerpoint/2010/main" val="2870678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Afbeelding 2" descr="Afbeelding met tekst, schermopname, Perceel, lijn&#10;&#10;Automatisch gegenereerde beschrijving">
            <a:extLst>
              <a:ext uri="{FF2B5EF4-FFF2-40B4-BE49-F238E27FC236}">
                <a16:creationId xmlns:a16="http://schemas.microsoft.com/office/drawing/2014/main" id="{A9CC111A-5EC3-AD4C-4C32-54CC9D0A6DC9}"/>
              </a:ext>
            </a:extLst>
          </p:cNvPr>
          <p:cNvPicPr>
            <a:picLocks noChangeAspect="1"/>
          </p:cNvPicPr>
          <p:nvPr/>
        </p:nvPicPr>
        <p:blipFill rotWithShape="1">
          <a:blip r:embed="rId3">
            <a:duotone>
              <a:prstClr val="black"/>
              <a:prstClr val="white"/>
            </a:duotone>
          </a:blip>
          <a:srcRect b="1316"/>
          <a:stretch/>
        </p:blipFill>
        <p:spPr>
          <a:xfrm>
            <a:off x="20" y="10"/>
            <a:ext cx="12191980" cy="6857990"/>
          </a:xfrm>
          <a:prstGeom prst="rect">
            <a:avLst/>
          </a:prstGeom>
        </p:spPr>
      </p:pic>
    </p:spTree>
    <p:extLst>
      <p:ext uri="{BB962C8B-B14F-4D97-AF65-F5344CB8AC3E}">
        <p14:creationId xmlns:p14="http://schemas.microsoft.com/office/powerpoint/2010/main" val="174320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E97B512E-A817-EA3F-2E9A-BE58FF770BC9}"/>
              </a:ext>
            </a:extLst>
          </p:cNvPr>
          <p:cNvPicPr>
            <a:picLocks noChangeAspect="1"/>
          </p:cNvPicPr>
          <p:nvPr/>
        </p:nvPicPr>
        <p:blipFill>
          <a:blip r:embed="rId3"/>
          <a:stretch>
            <a:fillRect/>
          </a:stretch>
        </p:blipFill>
        <p:spPr>
          <a:xfrm>
            <a:off x="643467" y="1567006"/>
            <a:ext cx="10905066" cy="3026156"/>
          </a:xfrm>
          <a:prstGeom prst="rect">
            <a:avLst/>
          </a:prstGeom>
        </p:spPr>
      </p:pic>
    </p:spTree>
    <p:extLst>
      <p:ext uri="{BB962C8B-B14F-4D97-AF65-F5344CB8AC3E}">
        <p14:creationId xmlns:p14="http://schemas.microsoft.com/office/powerpoint/2010/main" val="1799508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Afbeelding 3" descr="Afbeelding met Menselijk gezicht, bril, schermopname, person&#10;&#10;Automatisch gegenereerde beschrijving">
            <a:extLst>
              <a:ext uri="{FF2B5EF4-FFF2-40B4-BE49-F238E27FC236}">
                <a16:creationId xmlns:a16="http://schemas.microsoft.com/office/drawing/2014/main" id="{3705DAA8-E3C7-BF6B-997D-CD452B3B7F60}"/>
              </a:ext>
            </a:extLst>
          </p:cNvPr>
          <p:cNvPicPr>
            <a:picLocks noChangeAspect="1"/>
          </p:cNvPicPr>
          <p:nvPr/>
        </p:nvPicPr>
        <p:blipFill rotWithShape="1">
          <a:blip r:embed="rId2"/>
          <a:srcRect r="5891"/>
          <a:stretch/>
        </p:blipFill>
        <p:spPr>
          <a:xfrm>
            <a:off x="20" y="10"/>
            <a:ext cx="12191980" cy="6121333"/>
          </a:xfrm>
          <a:prstGeom prst="rect">
            <a:avLst/>
          </a:prstGeom>
        </p:spPr>
      </p:pic>
    </p:spTree>
    <p:extLst>
      <p:ext uri="{BB962C8B-B14F-4D97-AF65-F5344CB8AC3E}">
        <p14:creationId xmlns:p14="http://schemas.microsoft.com/office/powerpoint/2010/main" val="2417861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Afbeelding 1" descr="Afbeelding met tekst, Lettertype, schermopname&#10;&#10;Automatisch gegenereerde beschrijving">
            <a:extLst>
              <a:ext uri="{FF2B5EF4-FFF2-40B4-BE49-F238E27FC236}">
                <a16:creationId xmlns:a16="http://schemas.microsoft.com/office/drawing/2014/main" id="{AC2C2E57-1799-127B-31F4-AC022E963478}"/>
              </a:ext>
            </a:extLst>
          </p:cNvPr>
          <p:cNvPicPr>
            <a:picLocks noChangeAspect="1"/>
          </p:cNvPicPr>
          <p:nvPr/>
        </p:nvPicPr>
        <p:blipFill rotWithShape="1">
          <a:blip r:embed="rId2">
            <a:duotone>
              <a:prstClr val="black"/>
              <a:prstClr val="white"/>
            </a:duotone>
          </a:blip>
          <a:srcRect b="10714"/>
          <a:stretch/>
        </p:blipFill>
        <p:spPr>
          <a:xfrm>
            <a:off x="20" y="10"/>
            <a:ext cx="12191980" cy="6857990"/>
          </a:xfrm>
          <a:prstGeom prst="rect">
            <a:avLst/>
          </a:prstGeom>
        </p:spPr>
      </p:pic>
    </p:spTree>
    <p:extLst>
      <p:ext uri="{BB962C8B-B14F-4D97-AF65-F5344CB8AC3E}">
        <p14:creationId xmlns:p14="http://schemas.microsoft.com/office/powerpoint/2010/main" val="2086046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37" name="Picture 3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7" name="Straight Connector 3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3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1" name="Rectangle 4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el 1">
            <a:extLst>
              <a:ext uri="{FF2B5EF4-FFF2-40B4-BE49-F238E27FC236}">
                <a16:creationId xmlns:a16="http://schemas.microsoft.com/office/drawing/2014/main" id="{B1450F80-2637-4253-2E1E-E35B19BAF626}"/>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3700"/>
              <a:t> Digitale Transformatie en digitale inclusie</a:t>
            </a:r>
          </a:p>
        </p:txBody>
      </p:sp>
      <p:pic>
        <p:nvPicPr>
          <p:cNvPr id="3" name="Afbeelding 2">
            <a:extLst>
              <a:ext uri="{FF2B5EF4-FFF2-40B4-BE49-F238E27FC236}">
                <a16:creationId xmlns:a16="http://schemas.microsoft.com/office/drawing/2014/main" id="{5367B824-3899-57B7-B19F-2E3BABAFBE03}"/>
              </a:ext>
            </a:extLst>
          </p:cNvPr>
          <p:cNvPicPr>
            <a:picLocks noChangeAspect="1"/>
          </p:cNvPicPr>
          <p:nvPr/>
        </p:nvPicPr>
        <p:blipFill rotWithShape="1">
          <a:blip r:embed="rId4"/>
          <a:srcRect l="40095" r="4097" b="1"/>
          <a:stretch/>
        </p:blipFill>
        <p:spPr>
          <a:xfrm>
            <a:off x="1130029" y="1147202"/>
            <a:ext cx="4960442" cy="3977524"/>
          </a:xfrm>
          <a:prstGeom prst="rect">
            <a:avLst/>
          </a:prstGeom>
          <a:noFill/>
        </p:spPr>
      </p:pic>
      <p:cxnSp>
        <p:nvCxnSpPr>
          <p:cNvPr id="53" name="Straight Connector 4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8" name="Picture 4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0" name="Straight Connector 4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428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1">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fbeelding 4" descr="Afbeelding met tekst, schermopname, Lettertype, nummer&#10;&#10;Automatisch gegenereerde beschrijving">
            <a:extLst>
              <a:ext uri="{FF2B5EF4-FFF2-40B4-BE49-F238E27FC236}">
                <a16:creationId xmlns:a16="http://schemas.microsoft.com/office/drawing/2014/main" id="{E032112C-19FB-7C94-A22D-402419761DEA}"/>
              </a:ext>
            </a:extLst>
          </p:cNvPr>
          <p:cNvPicPr>
            <a:picLocks noChangeAspect="1"/>
          </p:cNvPicPr>
          <p:nvPr/>
        </p:nvPicPr>
        <p:blipFill rotWithShape="1">
          <a:blip r:embed="rId2">
            <a:extLst>
              <a:ext uri="{28A0092B-C50C-407E-A947-70E740481C1C}">
                <a14:useLocalDpi xmlns:a14="http://schemas.microsoft.com/office/drawing/2010/main" val="0"/>
              </a:ext>
            </a:extLst>
          </a:blip>
          <a:srcRect b="443"/>
          <a:stretch/>
        </p:blipFill>
        <p:spPr>
          <a:xfrm>
            <a:off x="2852910" y="1247835"/>
            <a:ext cx="6486181" cy="3648456"/>
          </a:xfrm>
          <a:prstGeom prst="rect">
            <a:avLst/>
          </a:prstGeom>
        </p:spPr>
      </p:pic>
    </p:spTree>
    <p:extLst>
      <p:ext uri="{BB962C8B-B14F-4D97-AF65-F5344CB8AC3E}">
        <p14:creationId xmlns:p14="http://schemas.microsoft.com/office/powerpoint/2010/main" val="1732784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26" name="Picture 2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Afbeelding 2" descr="Dokter die telefoon gebruikt">
            <a:extLst>
              <a:ext uri="{FF2B5EF4-FFF2-40B4-BE49-F238E27FC236}">
                <a16:creationId xmlns:a16="http://schemas.microsoft.com/office/drawing/2014/main" id="{9C337BF5-CF86-DB3E-A046-28F6EBF2C1EC}"/>
              </a:ext>
            </a:extLst>
          </p:cNvPr>
          <p:cNvPicPr>
            <a:picLocks noChangeAspect="1"/>
          </p:cNvPicPr>
          <p:nvPr/>
        </p:nvPicPr>
        <p:blipFill rotWithShape="1">
          <a:blip r:embed="rId4">
            <a:extLst>
              <a:ext uri="{28A0092B-C50C-407E-A947-70E740481C1C}">
                <a14:useLocalDpi xmlns:a14="http://schemas.microsoft.com/office/drawing/2010/main" val="0"/>
              </a:ext>
            </a:extLst>
          </a:blip>
          <a:srcRect l="9091" t="7616" b="15773"/>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C883E8FC-FE83-CD23-D2A0-C987D8619A14}"/>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400">
                <a:solidFill>
                  <a:srgbClr val="FFFFFE"/>
                </a:solidFill>
              </a:rPr>
              <a:t>Crisisbeheer</a:t>
            </a:r>
          </a:p>
        </p:txBody>
      </p:sp>
      <p:cxnSp>
        <p:nvCxnSpPr>
          <p:cNvPr id="34" name="Straight Connector 33">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1573D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516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FF428-EA72-3548-89BE-5C7FAA2AC74A}"/>
              </a:ext>
            </a:extLst>
          </p:cNvPr>
          <p:cNvSpPr>
            <a:spLocks noGrp="1"/>
          </p:cNvSpPr>
          <p:nvPr>
            <p:ph type="title"/>
          </p:nvPr>
        </p:nvSpPr>
        <p:spPr/>
        <p:txBody>
          <a:bodyPr/>
          <a:lstStyle/>
          <a:p>
            <a:r>
              <a:rPr lang="nl-BE" dirty="0"/>
              <a:t>Tijdslijn van een bestuursperiode </a:t>
            </a:r>
            <a:br>
              <a:rPr lang="nl-BE" dirty="0"/>
            </a:br>
            <a:r>
              <a:rPr lang="nl-BE" dirty="0"/>
              <a:t>lokale besturen</a:t>
            </a:r>
            <a:endParaRPr lang="nl-NL" dirty="0"/>
          </a:p>
        </p:txBody>
      </p:sp>
      <p:graphicFrame>
        <p:nvGraphicFramePr>
          <p:cNvPr id="4" name="Tijdelijke aanduiding voor inhoud 3">
            <a:extLst>
              <a:ext uri="{FF2B5EF4-FFF2-40B4-BE49-F238E27FC236}">
                <a16:creationId xmlns:a16="http://schemas.microsoft.com/office/drawing/2014/main" id="{313F0EA2-377E-8F42-781E-7283BEEDCC0F}"/>
              </a:ext>
            </a:extLst>
          </p:cNvPr>
          <p:cNvGraphicFramePr>
            <a:graphicFrameLocks noGrp="1"/>
          </p:cNvGraphicFramePr>
          <p:nvPr>
            <p:ph idx="1"/>
            <p:extLst>
              <p:ext uri="{D42A27DB-BD31-4B8C-83A1-F6EECF244321}">
                <p14:modId xmlns:p14="http://schemas.microsoft.com/office/powerpoint/2010/main" val="1428194670"/>
              </p:ext>
            </p:extLst>
          </p:nvPr>
        </p:nvGraphicFramePr>
        <p:xfrm>
          <a:off x="1069975" y="2446986"/>
          <a:ext cx="10141084" cy="3369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B4DAD6E7-6BF2-9C23-9AC4-CC0FE93096FA}"/>
              </a:ext>
            </a:extLst>
          </p:cNvPr>
          <p:cNvSpPr txBox="1"/>
          <p:nvPr/>
        </p:nvSpPr>
        <p:spPr>
          <a:xfrm>
            <a:off x="1066800" y="2167866"/>
            <a:ext cx="11010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Neue Haas Grotesk Text Pro"/>
                <a:ea typeface="+mn-ea"/>
                <a:cs typeface="+mn-cs"/>
              </a:rPr>
              <a:t>Jaar 1</a:t>
            </a:r>
            <a:endParaRPr kumimoji="0" lang="nl-NL"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7" name="Tekstvak 6">
            <a:extLst>
              <a:ext uri="{FF2B5EF4-FFF2-40B4-BE49-F238E27FC236}">
                <a16:creationId xmlns:a16="http://schemas.microsoft.com/office/drawing/2014/main" id="{83DDBCA1-487E-E7E5-378F-E4AC64FF7E81}"/>
              </a:ext>
            </a:extLst>
          </p:cNvPr>
          <p:cNvSpPr txBox="1"/>
          <p:nvPr/>
        </p:nvSpPr>
        <p:spPr>
          <a:xfrm>
            <a:off x="2719544" y="2167926"/>
            <a:ext cx="11010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rgbClr val="000000"/>
                </a:solidFill>
                <a:latin typeface="Neue Haas Grotesk Text Pro"/>
              </a:rPr>
              <a:t>Jaar 2</a:t>
            </a:r>
            <a:endParaRPr kumimoji="0" lang="nl-NL"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8" name="Tekstvak 7">
            <a:extLst>
              <a:ext uri="{FF2B5EF4-FFF2-40B4-BE49-F238E27FC236}">
                <a16:creationId xmlns:a16="http://schemas.microsoft.com/office/drawing/2014/main" id="{F8138C29-3097-A0DE-3F24-F06A8BED4171}"/>
              </a:ext>
            </a:extLst>
          </p:cNvPr>
          <p:cNvSpPr txBox="1"/>
          <p:nvPr/>
        </p:nvSpPr>
        <p:spPr>
          <a:xfrm>
            <a:off x="4408617" y="2167866"/>
            <a:ext cx="11010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Neue Haas Grotesk Text Pro"/>
                <a:ea typeface="+mn-ea"/>
                <a:cs typeface="+mn-cs"/>
              </a:rPr>
              <a:t>Jaar 3 </a:t>
            </a:r>
            <a:endParaRPr kumimoji="0" lang="nl-NL"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9" name="Tekstvak 8">
            <a:extLst>
              <a:ext uri="{FF2B5EF4-FFF2-40B4-BE49-F238E27FC236}">
                <a16:creationId xmlns:a16="http://schemas.microsoft.com/office/drawing/2014/main" id="{A644B30E-E783-C8DB-3B49-7040C1065140}"/>
              </a:ext>
            </a:extLst>
          </p:cNvPr>
          <p:cNvSpPr txBox="1"/>
          <p:nvPr/>
        </p:nvSpPr>
        <p:spPr>
          <a:xfrm>
            <a:off x="8038018" y="2139950"/>
            <a:ext cx="11010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Neue Haas Grotesk Text Pro"/>
                <a:ea typeface="+mn-ea"/>
                <a:cs typeface="+mn-cs"/>
              </a:rPr>
              <a:t>Jaar 5</a:t>
            </a:r>
            <a:endParaRPr kumimoji="0" lang="nl-NL"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3" name="Tekstvak 2">
            <a:extLst>
              <a:ext uri="{FF2B5EF4-FFF2-40B4-BE49-F238E27FC236}">
                <a16:creationId xmlns:a16="http://schemas.microsoft.com/office/drawing/2014/main" id="{73967A93-8C42-5566-692F-B09BB96C7CB2}"/>
              </a:ext>
            </a:extLst>
          </p:cNvPr>
          <p:cNvSpPr txBox="1"/>
          <p:nvPr/>
        </p:nvSpPr>
        <p:spPr>
          <a:xfrm>
            <a:off x="6253216" y="2139950"/>
            <a:ext cx="11010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Neue Haas Grotesk Text Pro"/>
                <a:ea typeface="+mn-ea"/>
                <a:cs typeface="+mn-cs"/>
              </a:rPr>
              <a:t>Jaar 4</a:t>
            </a:r>
            <a:endParaRPr kumimoji="0" lang="nl-NL"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6" name="Tekstvak 5">
            <a:extLst>
              <a:ext uri="{FF2B5EF4-FFF2-40B4-BE49-F238E27FC236}">
                <a16:creationId xmlns:a16="http://schemas.microsoft.com/office/drawing/2014/main" id="{F2D94A0D-8F1E-DC22-7129-3D521BD56844}"/>
              </a:ext>
            </a:extLst>
          </p:cNvPr>
          <p:cNvSpPr txBox="1"/>
          <p:nvPr/>
        </p:nvSpPr>
        <p:spPr>
          <a:xfrm>
            <a:off x="9529820" y="2139950"/>
            <a:ext cx="11010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Neue Haas Grotesk Text Pro"/>
                <a:ea typeface="+mn-ea"/>
                <a:cs typeface="+mn-cs"/>
              </a:rPr>
              <a:t>Jaar 6</a:t>
            </a:r>
            <a:endParaRPr kumimoji="0" lang="nl-NL"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Tree>
    <p:extLst>
      <p:ext uri="{BB962C8B-B14F-4D97-AF65-F5344CB8AC3E}">
        <p14:creationId xmlns:p14="http://schemas.microsoft.com/office/powerpoint/2010/main" val="484258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Afbeelding 1" descr="Afbeelding met kleding, tekst, buitenshuis, person&#10;&#10;Automatisch gegenereerde beschrijving">
            <a:extLst>
              <a:ext uri="{FF2B5EF4-FFF2-40B4-BE49-F238E27FC236}">
                <a16:creationId xmlns:a16="http://schemas.microsoft.com/office/drawing/2014/main" id="{9F193EBB-C5C8-E064-F3ED-B0A2CE8C61AA}"/>
              </a:ext>
            </a:extLst>
          </p:cNvPr>
          <p:cNvPicPr>
            <a:picLocks noChangeAspect="1"/>
          </p:cNvPicPr>
          <p:nvPr/>
        </p:nvPicPr>
        <p:blipFill rotWithShape="1">
          <a:blip r:embed="rId2">
            <a:duotone>
              <a:prstClr val="black"/>
              <a:prstClr val="white"/>
            </a:duotone>
          </a:blip>
          <a:srcRect t="10752" b="16433"/>
          <a:stretch/>
        </p:blipFill>
        <p:spPr>
          <a:xfrm>
            <a:off x="20" y="10"/>
            <a:ext cx="12191980" cy="6857990"/>
          </a:xfrm>
          <a:prstGeom prst="rect">
            <a:avLst/>
          </a:prstGeom>
        </p:spPr>
      </p:pic>
      <p:pic>
        <p:nvPicPr>
          <p:cNvPr id="3" name="Afbeelding 2">
            <a:extLst>
              <a:ext uri="{FF2B5EF4-FFF2-40B4-BE49-F238E27FC236}">
                <a16:creationId xmlns:a16="http://schemas.microsoft.com/office/drawing/2014/main" id="{43D9821E-D415-2374-22EF-0763CB3D9B17}"/>
              </a:ext>
            </a:extLst>
          </p:cNvPr>
          <p:cNvPicPr>
            <a:picLocks noChangeAspect="1"/>
          </p:cNvPicPr>
          <p:nvPr/>
        </p:nvPicPr>
        <p:blipFill rotWithShape="1">
          <a:blip r:embed="rId3"/>
          <a:srcRect t="897" r="1574" b="9581"/>
          <a:stretch/>
        </p:blipFill>
        <p:spPr>
          <a:xfrm>
            <a:off x="9055045" y="354170"/>
            <a:ext cx="2857913" cy="1925390"/>
          </a:xfrm>
          <a:prstGeom prst="rect">
            <a:avLst/>
          </a:prstGeom>
        </p:spPr>
      </p:pic>
    </p:spTree>
    <p:extLst>
      <p:ext uri="{BB962C8B-B14F-4D97-AF65-F5344CB8AC3E}">
        <p14:creationId xmlns:p14="http://schemas.microsoft.com/office/powerpoint/2010/main" val="520978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4" name="Rectangle 94">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105" name="Picture 96">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6" name="Straight Connector 98">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07" name="Rectangle 100">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0CA679D3-488D-8902-5AB4-8C45B91565B2}"/>
              </a:ext>
            </a:extLst>
          </p:cNvPr>
          <p:cNvPicPr>
            <a:picLocks noChangeAspect="1"/>
          </p:cNvPicPr>
          <p:nvPr/>
        </p:nvPicPr>
        <p:blipFill rotWithShape="1">
          <a:blip r:embed="rId3"/>
          <a:srcRect t="18586" r="1" b="1"/>
          <a:stretch/>
        </p:blipFill>
        <p:spPr>
          <a:xfrm>
            <a:off x="643467" y="643467"/>
            <a:ext cx="10905066" cy="5571066"/>
          </a:xfrm>
          <a:prstGeom prst="rect">
            <a:avLst/>
          </a:prstGeom>
        </p:spPr>
      </p:pic>
      <p:sp>
        <p:nvSpPr>
          <p:cNvPr id="103" name="Rectangle 102">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716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F440382-D37F-A740-184D-BD884C979803}"/>
              </a:ext>
            </a:extLst>
          </p:cNvPr>
          <p:cNvPicPr>
            <a:picLocks noChangeAspect="1"/>
          </p:cNvPicPr>
          <p:nvPr/>
        </p:nvPicPr>
        <p:blipFill>
          <a:blip r:embed="rId2"/>
          <a:stretch>
            <a:fillRect/>
          </a:stretch>
        </p:blipFill>
        <p:spPr>
          <a:xfrm>
            <a:off x="4128431" y="-42345"/>
            <a:ext cx="5067084" cy="6275029"/>
          </a:xfrm>
          <a:prstGeom prst="rect">
            <a:avLst/>
          </a:prstGeom>
        </p:spPr>
      </p:pic>
    </p:spTree>
    <p:extLst>
      <p:ext uri="{BB962C8B-B14F-4D97-AF65-F5344CB8AC3E}">
        <p14:creationId xmlns:p14="http://schemas.microsoft.com/office/powerpoint/2010/main" val="1838816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5EE734-C140-5BDA-A216-18EB15762ED7}"/>
              </a:ext>
            </a:extLst>
          </p:cNvPr>
          <p:cNvSpPr>
            <a:spLocks noGrp="1"/>
          </p:cNvSpPr>
          <p:nvPr>
            <p:ph type="title"/>
          </p:nvPr>
        </p:nvSpPr>
        <p:spPr>
          <a:xfrm>
            <a:off x="6094412" y="5239131"/>
            <a:ext cx="5279490" cy="960087"/>
          </a:xfrm>
        </p:spPr>
        <p:txBody>
          <a:bodyPr vert="horz" lIns="91440" tIns="45720" rIns="91440" bIns="45720" rtlCol="0" anchor="t">
            <a:normAutofit/>
          </a:bodyPr>
          <a:lstStyle/>
          <a:p>
            <a:pPr fontAlgn="auto">
              <a:spcAft>
                <a:spcPts val="0"/>
              </a:spcAft>
              <a:defRPr/>
            </a:pPr>
            <a:r>
              <a:rPr lang="en-US">
                <a:solidFill>
                  <a:srgbClr val="FFFFFE"/>
                </a:solidFill>
              </a:rPr>
              <a:t>Reclame uit wervik</a:t>
            </a:r>
          </a:p>
        </p:txBody>
      </p:sp>
      <p:pic>
        <p:nvPicPr>
          <p:cNvPr id="3" name="Tijdelijke aanduiding voor inhoud 2">
            <a:extLst>
              <a:ext uri="{FF2B5EF4-FFF2-40B4-BE49-F238E27FC236}">
                <a16:creationId xmlns:a16="http://schemas.microsoft.com/office/drawing/2014/main" id="{16897167-2878-B8B7-007F-5A4349121E33}"/>
              </a:ext>
            </a:extLst>
          </p:cNvPr>
          <p:cNvPicPr>
            <a:picLocks noGrp="1" noChangeAspect="1"/>
          </p:cNvPicPr>
          <p:nvPr>
            <p:ph idx="4294967295"/>
          </p:nvPr>
        </p:nvPicPr>
        <p:blipFill rotWithShape="1">
          <a:blip r:embed="rId2"/>
          <a:srcRect t="19685" r="1" b="46564"/>
          <a:stretch/>
        </p:blipFill>
        <p:spPr>
          <a:xfrm>
            <a:off x="0" y="0"/>
            <a:ext cx="12192000" cy="6858000"/>
          </a:xfrm>
          <a:prstGeom prst="rect">
            <a:avLst/>
          </a:prstGeom>
        </p:spPr>
      </p:pic>
    </p:spTree>
    <p:extLst>
      <p:ext uri="{BB962C8B-B14F-4D97-AF65-F5344CB8AC3E}">
        <p14:creationId xmlns:p14="http://schemas.microsoft.com/office/powerpoint/2010/main" val="376271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17" name="Picture 16">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descr="Afbeelding met tekst, schermopname, ontwerp&#10;&#10;Automatisch gegenereerde beschrijving">
            <a:extLst>
              <a:ext uri="{FF2B5EF4-FFF2-40B4-BE49-F238E27FC236}">
                <a16:creationId xmlns:a16="http://schemas.microsoft.com/office/drawing/2014/main" id="{35892FB1-F3B9-FF6B-A18A-AB518E0F41A8}"/>
              </a:ext>
            </a:extLst>
          </p:cNvPr>
          <p:cNvPicPr>
            <a:picLocks noChangeAspect="1"/>
          </p:cNvPicPr>
          <p:nvPr/>
        </p:nvPicPr>
        <p:blipFill rotWithShape="1">
          <a:blip r:embed="rId3">
            <a:alphaModFix amt="50000"/>
            <a:grayscl/>
          </a:blip>
          <a:srcRect t="39337" r="-1" b="29021"/>
          <a:stretch/>
        </p:blipFill>
        <p:spPr>
          <a:xfrm>
            <a:off x="20" y="10"/>
            <a:ext cx="12191675" cy="6857990"/>
          </a:xfrm>
          <a:prstGeom prst="rect">
            <a:avLst/>
          </a:prstGeom>
        </p:spPr>
      </p:pic>
      <p:sp>
        <p:nvSpPr>
          <p:cNvPr id="9" name="Titel 8">
            <a:extLst>
              <a:ext uri="{FF2B5EF4-FFF2-40B4-BE49-F238E27FC236}">
                <a16:creationId xmlns:a16="http://schemas.microsoft.com/office/drawing/2014/main" id="{DAB2E90D-9C29-38EB-B0D6-774538753D6B}"/>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Veranderende paradigma’s</a:t>
            </a:r>
          </a:p>
        </p:txBody>
      </p:sp>
      <p:cxnSp>
        <p:nvCxnSpPr>
          <p:cNvPr id="25" name="Straight Connector 24">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396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7"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Mensen in een café">
            <a:extLst>
              <a:ext uri="{FF2B5EF4-FFF2-40B4-BE49-F238E27FC236}">
                <a16:creationId xmlns:a16="http://schemas.microsoft.com/office/drawing/2014/main" id="{D1F7AD71-B1AA-0392-F07A-F711A064491B}"/>
              </a:ext>
            </a:extLst>
          </p:cNvPr>
          <p:cNvPicPr>
            <a:picLocks noChangeAspect="1"/>
          </p:cNvPicPr>
          <p:nvPr/>
        </p:nvPicPr>
        <p:blipFill rotWithShape="1">
          <a:blip r:embed="rId4">
            <a:alphaModFix amt="50000"/>
            <a:grayscl/>
            <a:extLst>
              <a:ext uri="{28A0092B-C50C-407E-A947-70E740481C1C}">
                <a14:useLocalDpi xmlns:a14="http://schemas.microsoft.com/office/drawing/2010/main" val="0"/>
              </a:ext>
            </a:extLst>
          </a:blip>
          <a:srcRect t="9266" r="-1" b="6461"/>
          <a:stretch/>
        </p:blipFill>
        <p:spPr>
          <a:xfrm>
            <a:off x="20" y="10"/>
            <a:ext cx="12191675" cy="6857990"/>
          </a:xfrm>
          <a:prstGeom prst="rect">
            <a:avLst/>
          </a:prstGeom>
        </p:spPr>
      </p:pic>
      <p:sp>
        <p:nvSpPr>
          <p:cNvPr id="4" name="Titel 3">
            <a:extLst>
              <a:ext uri="{FF2B5EF4-FFF2-40B4-BE49-F238E27FC236}">
                <a16:creationId xmlns:a16="http://schemas.microsoft.com/office/drawing/2014/main" id="{BF30409C-3A7C-16D4-8426-EE22A9F7E9BC}"/>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Demografische uitdagingen</a:t>
            </a:r>
          </a:p>
        </p:txBody>
      </p:sp>
      <p:cxnSp>
        <p:nvCxnSpPr>
          <p:cNvPr id="19" name="Straight Connector 1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1307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23" name="Picture 13">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15">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25" name="Rectangle 1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E5BDFE0C-19FD-84C4-583A-1CBA896ED08E}"/>
              </a:ext>
            </a:extLst>
          </p:cNvPr>
          <p:cNvPicPr>
            <a:picLocks noChangeAspect="1"/>
          </p:cNvPicPr>
          <p:nvPr/>
        </p:nvPicPr>
        <p:blipFill>
          <a:blip r:embed="rId3"/>
          <a:stretch>
            <a:fillRect/>
          </a:stretch>
        </p:blipFill>
        <p:spPr>
          <a:xfrm>
            <a:off x="651046" y="643467"/>
            <a:ext cx="10889908" cy="4873234"/>
          </a:xfrm>
          <a:prstGeom prst="rect">
            <a:avLst/>
          </a:prstGeom>
        </p:spPr>
      </p:pic>
    </p:spTree>
    <p:extLst>
      <p:ext uri="{BB962C8B-B14F-4D97-AF65-F5344CB8AC3E}">
        <p14:creationId xmlns:p14="http://schemas.microsoft.com/office/powerpoint/2010/main" val="86666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34" name="Picture 3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0" name="Rectangle 39">
            <a:extLst>
              <a:ext uri="{FF2B5EF4-FFF2-40B4-BE49-F238E27FC236}">
                <a16:creationId xmlns:a16="http://schemas.microsoft.com/office/drawing/2014/main" id="{11587617-1CD9-4BB4-8FDB-02547523F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2359BEA-F467-446B-9ED2-7DE4AE394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el 4">
            <a:extLst>
              <a:ext uri="{FF2B5EF4-FFF2-40B4-BE49-F238E27FC236}">
                <a16:creationId xmlns:a16="http://schemas.microsoft.com/office/drawing/2014/main" id="{304C8042-7FAB-7F89-F7CE-DB315F878420}"/>
              </a:ext>
            </a:extLst>
          </p:cNvPr>
          <p:cNvSpPr>
            <a:spLocks noGrp="1"/>
          </p:cNvSpPr>
          <p:nvPr>
            <p:ph type="title"/>
          </p:nvPr>
        </p:nvSpPr>
        <p:spPr>
          <a:xfrm>
            <a:off x="1776729" y="4459039"/>
            <a:ext cx="8643011" cy="551528"/>
          </a:xfrm>
        </p:spPr>
        <p:txBody>
          <a:bodyPr vert="horz" lIns="91440" tIns="45720" rIns="91440" bIns="0" rtlCol="0" anchor="b">
            <a:normAutofit/>
          </a:bodyPr>
          <a:lstStyle/>
          <a:p>
            <a:r>
              <a:rPr lang="en-US" sz="3300"/>
              <a:t>Klimaat en duurzaam natuurbehoud</a:t>
            </a:r>
          </a:p>
        </p:txBody>
      </p:sp>
      <p:pic>
        <p:nvPicPr>
          <p:cNvPr id="3" name="Video 2" title="Windmolens op een berg">
            <a:hlinkClick r:id="" action="ppaction://media"/>
            <a:extLst>
              <a:ext uri="{FF2B5EF4-FFF2-40B4-BE49-F238E27FC236}">
                <a16:creationId xmlns:a16="http://schemas.microsoft.com/office/drawing/2014/main" id="{C76F4AF9-80FB-6DD8-1FD7-3B8DAD797E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49025" y="643992"/>
            <a:ext cx="6492825" cy="3652214"/>
          </a:xfrm>
          <a:prstGeom prst="rect">
            <a:avLst/>
          </a:prstGeom>
        </p:spPr>
      </p:pic>
      <p:cxnSp>
        <p:nvCxnSpPr>
          <p:cNvPr id="44" name="Straight Connector 43">
            <a:extLst>
              <a:ext uri="{FF2B5EF4-FFF2-40B4-BE49-F238E27FC236}">
                <a16:creationId xmlns:a16="http://schemas.microsoft.com/office/drawing/2014/main" id="{07C4A58F-EDCB-42E6-BB21-2D410EF07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6" name="Picture 45">
            <a:extLst>
              <a:ext uri="{FF2B5EF4-FFF2-40B4-BE49-F238E27FC236}">
                <a16:creationId xmlns:a16="http://schemas.microsoft.com/office/drawing/2014/main" id="{CEF18BD6-B169-4CEE-BB3D-71DFD6A833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8" name="Straight Connector 47">
            <a:extLst>
              <a:ext uri="{FF2B5EF4-FFF2-40B4-BE49-F238E27FC236}">
                <a16:creationId xmlns:a16="http://schemas.microsoft.com/office/drawing/2014/main" id="{0C253CD2-F713-407C-B979-22CDBA531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1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4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69" name="Picture 4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0" name="Straight Connector 4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48">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2" name="Rectangle 50">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Wereldkaart gevormd door verenigde mensen">
            <a:extLst>
              <a:ext uri="{FF2B5EF4-FFF2-40B4-BE49-F238E27FC236}">
                <a16:creationId xmlns:a16="http://schemas.microsoft.com/office/drawing/2014/main" id="{616749B0-7FA4-17E1-3374-07F9A74A10B1}"/>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r="-1" b="4658"/>
          <a:stretch/>
        </p:blipFill>
        <p:spPr>
          <a:xfrm>
            <a:off x="20" y="10"/>
            <a:ext cx="12191675" cy="6857990"/>
          </a:xfrm>
          <a:prstGeom prst="rect">
            <a:avLst/>
          </a:prstGeom>
        </p:spPr>
      </p:pic>
      <p:sp>
        <p:nvSpPr>
          <p:cNvPr id="3" name="Titel 2">
            <a:extLst>
              <a:ext uri="{FF2B5EF4-FFF2-40B4-BE49-F238E27FC236}">
                <a16:creationId xmlns:a16="http://schemas.microsoft.com/office/drawing/2014/main" id="{7260BD38-1376-868D-4928-8944822E8781}"/>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3700" dirty="0"/>
              <a:t>Kloof </a:t>
            </a:r>
            <a:r>
              <a:rPr lang="en-US" sz="3700" dirty="0" err="1"/>
              <a:t>tussen</a:t>
            </a:r>
            <a:r>
              <a:rPr lang="en-US" sz="3700" dirty="0"/>
              <a:t> arm </a:t>
            </a:r>
            <a:r>
              <a:rPr lang="en-US" sz="3700" dirty="0" err="1"/>
              <a:t>en</a:t>
            </a:r>
            <a:r>
              <a:rPr lang="en-US" sz="3700" dirty="0"/>
              <a:t> </a:t>
            </a:r>
            <a:r>
              <a:rPr lang="en-US" sz="3700" dirty="0" err="1"/>
              <a:t>rijk</a:t>
            </a:r>
            <a:br>
              <a:rPr lang="en-US" sz="3700" dirty="0"/>
            </a:br>
            <a:r>
              <a:rPr lang="en-US" sz="3700" dirty="0" err="1"/>
              <a:t>klimaatvluchtelingen</a:t>
            </a:r>
            <a:br>
              <a:rPr lang="en-US" sz="3700" dirty="0"/>
            </a:br>
            <a:endParaRPr lang="en-US" sz="3700" dirty="0"/>
          </a:p>
        </p:txBody>
      </p:sp>
      <p:cxnSp>
        <p:nvCxnSpPr>
          <p:cNvPr id="73" name="Straight Connector 52">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4421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7"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Jongen die zich heeft verkleed met een jetpack">
            <a:extLst>
              <a:ext uri="{FF2B5EF4-FFF2-40B4-BE49-F238E27FC236}">
                <a16:creationId xmlns:a16="http://schemas.microsoft.com/office/drawing/2014/main" id="{4F92402C-1F61-B43B-08BA-6950BA1A9481}"/>
              </a:ext>
            </a:extLst>
          </p:cNvPr>
          <p:cNvPicPr>
            <a:picLocks noChangeAspect="1"/>
          </p:cNvPicPr>
          <p:nvPr/>
        </p:nvPicPr>
        <p:blipFill rotWithShape="1">
          <a:blip r:embed="rId4">
            <a:alphaModFix amt="50000"/>
            <a:grayscl/>
            <a:extLst>
              <a:ext uri="{28A0092B-C50C-407E-A947-70E740481C1C}">
                <a14:useLocalDpi xmlns:a14="http://schemas.microsoft.com/office/drawing/2010/main" val="0"/>
              </a:ext>
            </a:extLst>
          </a:blip>
          <a:srcRect t="13282" r="-1" b="2446"/>
          <a:stretch/>
        </p:blipFill>
        <p:spPr>
          <a:xfrm>
            <a:off x="20" y="10"/>
            <a:ext cx="12191675" cy="6857990"/>
          </a:xfrm>
          <a:prstGeom prst="rect">
            <a:avLst/>
          </a:prstGeom>
        </p:spPr>
      </p:pic>
      <p:sp>
        <p:nvSpPr>
          <p:cNvPr id="4" name="Titel 3">
            <a:extLst>
              <a:ext uri="{FF2B5EF4-FFF2-40B4-BE49-F238E27FC236}">
                <a16:creationId xmlns:a16="http://schemas.microsoft.com/office/drawing/2014/main" id="{88D180AC-61CC-E9EF-4C50-F5945855248B}"/>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modal shift</a:t>
            </a:r>
          </a:p>
        </p:txBody>
      </p:sp>
      <p:cxnSp>
        <p:nvCxnSpPr>
          <p:cNvPr id="19" name="Straight Connector 1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549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pic>
        <p:nvPicPr>
          <p:cNvPr id="23"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7" name="Rectangle 15">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Zee van handen in het midden">
            <a:extLst>
              <a:ext uri="{FF2B5EF4-FFF2-40B4-BE49-F238E27FC236}">
                <a16:creationId xmlns:a16="http://schemas.microsoft.com/office/drawing/2014/main" id="{211617CE-FA1C-B11D-6918-54C9485E744B}"/>
              </a:ext>
            </a:extLst>
          </p:cNvPr>
          <p:cNvPicPr>
            <a:picLocks noChangeAspect="1"/>
          </p:cNvPicPr>
          <p:nvPr/>
        </p:nvPicPr>
        <p:blipFill rotWithShape="1">
          <a:blip r:embed="rId4">
            <a:alphaModFix amt="50000"/>
            <a:grayscl/>
            <a:extLst>
              <a:ext uri="{28A0092B-C50C-407E-A947-70E740481C1C}">
                <a14:useLocalDpi xmlns:a14="http://schemas.microsoft.com/office/drawing/2010/main" val="0"/>
              </a:ext>
            </a:extLst>
          </a:blip>
          <a:srcRect t="4900" r="-1" b="10828"/>
          <a:stretch/>
        </p:blipFill>
        <p:spPr>
          <a:xfrm>
            <a:off x="305" y="10"/>
            <a:ext cx="12191695" cy="6857990"/>
          </a:xfrm>
          <a:prstGeom prst="rect">
            <a:avLst/>
          </a:prstGeom>
        </p:spPr>
      </p:pic>
      <p:sp>
        <p:nvSpPr>
          <p:cNvPr id="2" name="Titel 1">
            <a:extLst>
              <a:ext uri="{FF2B5EF4-FFF2-40B4-BE49-F238E27FC236}">
                <a16:creationId xmlns:a16="http://schemas.microsoft.com/office/drawing/2014/main" id="{D9D9D5C3-4821-DBDF-08E2-3DA44B3BDFB3}"/>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Samenwerken vs polarisatie</a:t>
            </a:r>
          </a:p>
        </p:txBody>
      </p:sp>
      <p:cxnSp>
        <p:nvCxnSpPr>
          <p:cNvPr id="29" name="Straight Connector 17">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676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Hoofdstuk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1_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c95b71-81e8-4ff4-abb3-0e072d0acafe">
      <Terms xmlns="http://schemas.microsoft.com/office/infopath/2007/PartnerControls"/>
    </lcf76f155ced4ddcb4097134ff3c332f>
    <TaxCatchAll xmlns="77ddc0b7-42de-4b75-b452-ef768852ad6b" xsi:nil="true"/>
    <Verwerktdoor xmlns="82c95b71-81e8-4ff4-abb3-0e072d0acafe">
      <UserInfo>
        <DisplayName/>
        <AccountId xsi:nil="true"/>
        <AccountType/>
      </UserInfo>
    </Verwerktdo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F636562046454AA77923E481D8BB9A" ma:contentTypeVersion="13" ma:contentTypeDescription="Een nieuw document maken." ma:contentTypeScope="" ma:versionID="9847270966d86b0a182bdf71ed3e8ce4">
  <xsd:schema xmlns:xsd="http://www.w3.org/2001/XMLSchema" xmlns:xs="http://www.w3.org/2001/XMLSchema" xmlns:p="http://schemas.microsoft.com/office/2006/metadata/properties" xmlns:ns2="82c95b71-81e8-4ff4-abb3-0e072d0acafe" xmlns:ns3="77ddc0b7-42de-4b75-b452-ef768852ad6b" targetNamespace="http://schemas.microsoft.com/office/2006/metadata/properties" ma:root="true" ma:fieldsID="3e94d8aa2d7a588fd9e00b7107542167" ns2:_="" ns3:_="">
    <xsd:import namespace="82c95b71-81e8-4ff4-abb3-0e072d0acafe"/>
    <xsd:import namespace="77ddc0b7-42de-4b75-b452-ef768852ad6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Verwerktdoor"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c95b71-81e8-4ff4-abb3-0e072d0aca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Verwerktdoor" ma:index="11" nillable="true" ma:displayName="Verwerkt door" ma:format="Dropdown" ma:list="UserInfo" ma:SharePointGroup="0" ma:internalName="Verwerktdoo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55154ce3-9735-4727-a86b-fb0553131c1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ddc0b7-42de-4b75-b452-ef768852ad6b"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5334e3d9-1c53-4988-aa54-493fc9ebc5d5}" ma:internalName="TaxCatchAll" ma:showField="CatchAllData" ma:web="77ddc0b7-42de-4b75-b452-ef768852a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6EF6EE-7CFD-41A5-9A1C-01A531586025}">
  <ds:schemaRefs>
    <ds:schemaRef ds:uri="http://schemas.microsoft.com/sharepoint/v3/contenttype/forms"/>
  </ds:schemaRefs>
</ds:datastoreItem>
</file>

<file path=customXml/itemProps2.xml><?xml version="1.0" encoding="utf-8"?>
<ds:datastoreItem xmlns:ds="http://schemas.openxmlformats.org/officeDocument/2006/customXml" ds:itemID="{8A363913-2CA8-42B8-B242-F551C35F80EB}">
  <ds:schemaRefs>
    <ds:schemaRef ds:uri="http://schemas.openxmlformats.org/package/2006/metadata/core-properties"/>
    <ds:schemaRef ds:uri="http://purl.org/dc/terms/"/>
    <ds:schemaRef ds:uri="77ddc0b7-42de-4b75-b452-ef768852ad6b"/>
    <ds:schemaRef ds:uri="http://schemas.microsoft.com/office/infopath/2007/PartnerControls"/>
    <ds:schemaRef ds:uri="http://schemas.microsoft.com/office/2006/documentManagement/types"/>
    <ds:schemaRef ds:uri="http://schemas.microsoft.com/office/2006/metadata/properties"/>
    <ds:schemaRef ds:uri="http://purl.org/dc/elements/1.1/"/>
    <ds:schemaRef ds:uri="82c95b71-81e8-4ff4-abb3-0e072d0acafe"/>
    <ds:schemaRef ds:uri="http://www.w3.org/XML/1998/namespace"/>
    <ds:schemaRef ds:uri="http://purl.org/dc/dcmitype/"/>
  </ds:schemaRefs>
</ds:datastoreItem>
</file>

<file path=customXml/itemProps3.xml><?xml version="1.0" encoding="utf-8"?>
<ds:datastoreItem xmlns:ds="http://schemas.openxmlformats.org/officeDocument/2006/customXml" ds:itemID="{55CBE847-D439-44D3-9A4C-C75DDDC77F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c95b71-81e8-4ff4-abb3-0e072d0acafe"/>
    <ds:schemaRef ds:uri="77ddc0b7-42de-4b75-b452-ef768852ad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TotalTime>
  <Words>498</Words>
  <Application>Microsoft Office PowerPoint</Application>
  <PresentationFormat>Breedbeeld</PresentationFormat>
  <Paragraphs>47</Paragraphs>
  <Slides>22</Slides>
  <Notes>11</Notes>
  <HiddenSlides>0</HiddenSlides>
  <MMClips>1</MMClips>
  <ScaleCrop>false</ScaleCrop>
  <HeadingPairs>
    <vt:vector size="6" baseType="variant">
      <vt:variant>
        <vt:lpstr>Gebruikte lettertypen</vt:lpstr>
      </vt:variant>
      <vt:variant>
        <vt:i4>7</vt:i4>
      </vt:variant>
      <vt:variant>
        <vt:lpstr>Thema</vt:lpstr>
      </vt:variant>
      <vt:variant>
        <vt:i4>4</vt:i4>
      </vt:variant>
      <vt:variant>
        <vt:lpstr>Diatitels</vt:lpstr>
      </vt:variant>
      <vt:variant>
        <vt:i4>22</vt:i4>
      </vt:variant>
    </vt:vector>
  </HeadingPairs>
  <TitlesOfParts>
    <vt:vector size="33" baseType="lpstr">
      <vt:lpstr>Abadi</vt:lpstr>
      <vt:lpstr>Arial</vt:lpstr>
      <vt:lpstr>Arial Black</vt:lpstr>
      <vt:lpstr>Calibri</vt:lpstr>
      <vt:lpstr>Georgia</vt:lpstr>
      <vt:lpstr>Gill Sans MT</vt:lpstr>
      <vt:lpstr>Neue Haas Grotesk Text Pro</vt:lpstr>
      <vt:lpstr>Hoofdstukslide</vt:lpstr>
      <vt:lpstr>Office Theme</vt:lpstr>
      <vt:lpstr>Galerie</vt:lpstr>
      <vt:lpstr>1_Galerie</vt:lpstr>
      <vt:lpstr>Maatschappelijke uitdagingen</vt:lpstr>
      <vt:lpstr>PowerPoint-presentatie</vt:lpstr>
      <vt:lpstr>Veranderende paradigma’s</vt:lpstr>
      <vt:lpstr>Demografische uitdagingen</vt:lpstr>
      <vt:lpstr>PowerPoint-presentatie</vt:lpstr>
      <vt:lpstr>Klimaat en duurzaam natuurbehoud</vt:lpstr>
      <vt:lpstr>Kloof tussen arm en rijk klimaatvluchtelingen </vt:lpstr>
      <vt:lpstr>modal shift</vt:lpstr>
      <vt:lpstr>Samenwerken vs polarisatie</vt:lpstr>
      <vt:lpstr>PowerPoint-presentatie</vt:lpstr>
      <vt:lpstr>PowerPoint-presentatie</vt:lpstr>
      <vt:lpstr>PowerPoint-presentatie</vt:lpstr>
      <vt:lpstr>PowerPoint-presentatie</vt:lpstr>
      <vt:lpstr>PowerPoint-presentatie</vt:lpstr>
      <vt:lpstr>PowerPoint-presentatie</vt:lpstr>
      <vt:lpstr> Digitale Transformatie en digitale inclusie</vt:lpstr>
      <vt:lpstr>PowerPoint-presentatie</vt:lpstr>
      <vt:lpstr>Crisisbeheer</vt:lpstr>
      <vt:lpstr>Tijdslijn van een bestuursperiode  lokale besturen</vt:lpstr>
      <vt:lpstr>PowerPoint-presentatie</vt:lpstr>
      <vt:lpstr>PowerPoint-presentatie</vt:lpstr>
      <vt:lpstr>Reclame uit wervik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Corneel Schepens</dc:creator>
  <cp:lastModifiedBy>Laurence Hauttekeete</cp:lastModifiedBy>
  <cp:revision>3</cp:revision>
  <dcterms:created xsi:type="dcterms:W3CDTF">2024-01-30T12:26:37Z</dcterms:created>
  <dcterms:modified xsi:type="dcterms:W3CDTF">2024-03-07T12:55:33Z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0x010100057BBD1A7C1B614C8BA055182F3ADBB4</vt:lpwstr>
  </property>
</Properties>
</file>