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59" r:id="rId5"/>
    <p:sldId id="375" r:id="rId6"/>
    <p:sldId id="376" r:id="rId7"/>
    <p:sldId id="448" r:id="rId8"/>
    <p:sldId id="357" r:id="rId9"/>
    <p:sldId id="379" r:id="rId10"/>
    <p:sldId id="475" r:id="rId11"/>
    <p:sldId id="481" r:id="rId12"/>
    <p:sldId id="482" r:id="rId13"/>
    <p:sldId id="476" r:id="rId14"/>
    <p:sldId id="484" r:id="rId15"/>
    <p:sldId id="383" r:id="rId16"/>
    <p:sldId id="477" r:id="rId17"/>
    <p:sldId id="489" r:id="rId18"/>
    <p:sldId id="491" r:id="rId19"/>
    <p:sldId id="487" r:id="rId20"/>
    <p:sldId id="471" r:id="rId21"/>
    <p:sldId id="472" r:id="rId22"/>
    <p:sldId id="473" r:id="rId23"/>
    <p:sldId id="488" r:id="rId24"/>
    <p:sldId id="486" r:id="rId25"/>
    <p:sldId id="492" r:id="rId26"/>
    <p:sldId id="493" r:id="rId27"/>
    <p:sldId id="485" r:id="rId28"/>
    <p:sldId id="496" r:id="rId29"/>
    <p:sldId id="495" r:id="rId30"/>
    <p:sldId id="494" r:id="rId31"/>
  </p:sldIdLst>
  <p:sldSz cx="12192000" cy="6858000"/>
  <p:notesSz cx="6669088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050A931-FAE3-9A10-500F-44F94D282E73}" name="Maarten Quintelier" initials="MQ" userId="S::maarten.quintelier@deinze.be::28e89f81-14d3-444a-aa7a-55b8cbda66d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A146"/>
    <a:srgbClr val="E4223C"/>
    <a:srgbClr val="FFFFFF"/>
    <a:srgbClr val="E8223C"/>
    <a:srgbClr val="C7212F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A83D8A-3313-4D58-ABEF-7FA8191ECEB9}" v="2" dt="2024-04-23T08:27:39.7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ence Hauttekeete" userId="S::laurence.hauttekeete@deinze.be::15becb0f-b1b1-4dd5-95e5-91404a43b93f" providerId="AD" clId="Web-{C7F314BE-8491-48D4-B3D8-32C5FDAFF394}"/>
    <pc:docChg chg="addSld delSld modSld">
      <pc:chgData name="Laurence Hauttekeete" userId="S::laurence.hauttekeete@deinze.be::15becb0f-b1b1-4dd5-95e5-91404a43b93f" providerId="AD" clId="Web-{C7F314BE-8491-48D4-B3D8-32C5FDAFF394}" dt="2024-03-21T11:48:25.286" v="39" actId="1076"/>
      <pc:docMkLst>
        <pc:docMk/>
      </pc:docMkLst>
      <pc:sldChg chg="modSp">
        <pc:chgData name="Laurence Hauttekeete" userId="S::laurence.hauttekeete@deinze.be::15becb0f-b1b1-4dd5-95e5-91404a43b93f" providerId="AD" clId="Web-{C7F314BE-8491-48D4-B3D8-32C5FDAFF394}" dt="2024-03-21T11:18:23.832" v="4" actId="20577"/>
        <pc:sldMkLst>
          <pc:docMk/>
          <pc:sldMk cId="1781393332" sldId="462"/>
        </pc:sldMkLst>
        <pc:spChg chg="mod">
          <ac:chgData name="Laurence Hauttekeete" userId="S::laurence.hauttekeete@deinze.be::15becb0f-b1b1-4dd5-95e5-91404a43b93f" providerId="AD" clId="Web-{C7F314BE-8491-48D4-B3D8-32C5FDAFF394}" dt="2024-03-21T11:18:23.832" v="4" actId="20577"/>
          <ac:spMkLst>
            <pc:docMk/>
            <pc:sldMk cId="1781393332" sldId="462"/>
            <ac:spMk id="6" creationId="{FE612C13-C0C9-98C7-9B83-442EDB6311FB}"/>
          </ac:spMkLst>
        </pc:spChg>
      </pc:sldChg>
      <pc:sldChg chg="del">
        <pc:chgData name="Laurence Hauttekeete" userId="S::laurence.hauttekeete@deinze.be::15becb0f-b1b1-4dd5-95e5-91404a43b93f" providerId="AD" clId="Web-{C7F314BE-8491-48D4-B3D8-32C5FDAFF394}" dt="2024-03-21T11:46:54.127" v="5"/>
        <pc:sldMkLst>
          <pc:docMk/>
          <pc:sldMk cId="4116933251" sldId="467"/>
        </pc:sldMkLst>
      </pc:sldChg>
      <pc:sldChg chg="modSp add replId">
        <pc:chgData name="Laurence Hauttekeete" userId="S::laurence.hauttekeete@deinze.be::15becb0f-b1b1-4dd5-95e5-91404a43b93f" providerId="AD" clId="Web-{C7F314BE-8491-48D4-B3D8-32C5FDAFF394}" dt="2024-03-21T11:48:25.286" v="39" actId="1076"/>
        <pc:sldMkLst>
          <pc:docMk/>
          <pc:sldMk cId="1180920228" sldId="470"/>
        </pc:sldMkLst>
        <pc:spChg chg="mod">
          <ac:chgData name="Laurence Hauttekeete" userId="S::laurence.hauttekeete@deinze.be::15becb0f-b1b1-4dd5-95e5-91404a43b93f" providerId="AD" clId="Web-{C7F314BE-8491-48D4-B3D8-32C5FDAFF394}" dt="2024-03-21T11:48:25.286" v="39" actId="1076"/>
          <ac:spMkLst>
            <pc:docMk/>
            <pc:sldMk cId="1180920228" sldId="470"/>
            <ac:spMk id="6" creationId="{FE612C13-C0C9-98C7-9B83-442EDB6311FB}"/>
          </ac:spMkLst>
        </pc:spChg>
      </pc:sldChg>
    </pc:docChg>
  </pc:docChgLst>
  <pc:docChgLst>
    <pc:chgData name="Laurence Hauttekeete" userId="15becb0f-b1b1-4dd5-95e5-91404a43b93f" providerId="ADAL" clId="{C21A3D46-7435-413F-9AE8-3948F97772E6}"/>
    <pc:docChg chg="undo custSel addSld delSld modSld sldOrd">
      <pc:chgData name="Laurence Hauttekeete" userId="15becb0f-b1b1-4dd5-95e5-91404a43b93f" providerId="ADAL" clId="{C21A3D46-7435-413F-9AE8-3948F97772E6}" dt="2024-04-02T11:30:36.745" v="2554"/>
      <pc:docMkLst>
        <pc:docMk/>
      </pc:docMkLst>
      <pc:sldChg chg="modSp mod">
        <pc:chgData name="Laurence Hauttekeete" userId="15becb0f-b1b1-4dd5-95e5-91404a43b93f" providerId="ADAL" clId="{C21A3D46-7435-413F-9AE8-3948F97772E6}" dt="2024-03-15T17:21:59.334" v="1771" actId="255"/>
        <pc:sldMkLst>
          <pc:docMk/>
          <pc:sldMk cId="1764719505" sldId="357"/>
        </pc:sldMkLst>
        <pc:spChg chg="mod">
          <ac:chgData name="Laurence Hauttekeete" userId="15becb0f-b1b1-4dd5-95e5-91404a43b93f" providerId="ADAL" clId="{C21A3D46-7435-413F-9AE8-3948F97772E6}" dt="2024-03-15T17:21:59.334" v="1771" actId="255"/>
          <ac:spMkLst>
            <pc:docMk/>
            <pc:sldMk cId="1764719505" sldId="357"/>
            <ac:spMk id="9" creationId="{5E9C8920-FE89-C043-E123-F550EFD08340}"/>
          </ac:spMkLst>
        </pc:spChg>
      </pc:sldChg>
      <pc:sldChg chg="modSp mod">
        <pc:chgData name="Laurence Hauttekeete" userId="15becb0f-b1b1-4dd5-95e5-91404a43b93f" providerId="ADAL" clId="{C21A3D46-7435-413F-9AE8-3948F97772E6}" dt="2024-03-19T08:29:45.972" v="1826" actId="20577"/>
        <pc:sldMkLst>
          <pc:docMk/>
          <pc:sldMk cId="607101898" sldId="379"/>
        </pc:sldMkLst>
        <pc:spChg chg="mod">
          <ac:chgData name="Laurence Hauttekeete" userId="15becb0f-b1b1-4dd5-95e5-91404a43b93f" providerId="ADAL" clId="{C21A3D46-7435-413F-9AE8-3948F97772E6}" dt="2024-03-19T08:29:45.972" v="1826" actId="20577"/>
          <ac:spMkLst>
            <pc:docMk/>
            <pc:sldMk cId="607101898" sldId="379"/>
            <ac:spMk id="6" creationId="{8187C731-BFE1-E1A7-A9FB-FA71D239EB47}"/>
          </ac:spMkLst>
        </pc:spChg>
      </pc:sldChg>
      <pc:sldChg chg="modSp mod">
        <pc:chgData name="Laurence Hauttekeete" userId="15becb0f-b1b1-4dd5-95e5-91404a43b93f" providerId="ADAL" clId="{C21A3D46-7435-413F-9AE8-3948F97772E6}" dt="2024-03-15T17:21:50.188" v="1770" actId="255"/>
        <pc:sldMkLst>
          <pc:docMk/>
          <pc:sldMk cId="4162019298" sldId="384"/>
        </pc:sldMkLst>
        <pc:spChg chg="mod">
          <ac:chgData name="Laurence Hauttekeete" userId="15becb0f-b1b1-4dd5-95e5-91404a43b93f" providerId="ADAL" clId="{C21A3D46-7435-413F-9AE8-3948F97772E6}" dt="2024-03-15T17:21:50.188" v="1770" actId="255"/>
          <ac:spMkLst>
            <pc:docMk/>
            <pc:sldMk cId="4162019298" sldId="384"/>
            <ac:spMk id="9" creationId="{D47E7733-6927-8EFE-8D12-80E813F6E343}"/>
          </ac:spMkLst>
        </pc:spChg>
      </pc:sldChg>
      <pc:sldChg chg="modSp mod">
        <pc:chgData name="Laurence Hauttekeete" userId="15becb0f-b1b1-4dd5-95e5-91404a43b93f" providerId="ADAL" clId="{C21A3D46-7435-413F-9AE8-3948F97772E6}" dt="2024-04-02T11:30:36.745" v="2554"/>
        <pc:sldMkLst>
          <pc:docMk/>
          <pc:sldMk cId="993609772" sldId="448"/>
        </pc:sldMkLst>
        <pc:spChg chg="mod">
          <ac:chgData name="Laurence Hauttekeete" userId="15becb0f-b1b1-4dd5-95e5-91404a43b93f" providerId="ADAL" clId="{C21A3D46-7435-413F-9AE8-3948F97772E6}" dt="2024-04-02T11:30:36.745" v="2554"/>
          <ac:spMkLst>
            <pc:docMk/>
            <pc:sldMk cId="993609772" sldId="448"/>
            <ac:spMk id="7" creationId="{81CA6C6A-13F9-AECC-DCD7-FAD6E5E820F5}"/>
          </ac:spMkLst>
        </pc:spChg>
      </pc:sldChg>
      <pc:sldChg chg="addSp modSp mod">
        <pc:chgData name="Laurence Hauttekeete" userId="15becb0f-b1b1-4dd5-95e5-91404a43b93f" providerId="ADAL" clId="{C21A3D46-7435-413F-9AE8-3948F97772E6}" dt="2024-03-15T17:26:22.735" v="1776" actId="20577"/>
        <pc:sldMkLst>
          <pc:docMk/>
          <pc:sldMk cId="2339576037" sldId="449"/>
        </pc:sldMkLst>
        <pc:spChg chg="add mod">
          <ac:chgData name="Laurence Hauttekeete" userId="15becb0f-b1b1-4dd5-95e5-91404a43b93f" providerId="ADAL" clId="{C21A3D46-7435-413F-9AE8-3948F97772E6}" dt="2024-03-15T17:26:22.735" v="1776" actId="20577"/>
          <ac:spMkLst>
            <pc:docMk/>
            <pc:sldMk cId="2339576037" sldId="449"/>
            <ac:spMk id="3" creationId="{F05BE51A-5EA0-82E7-E595-38D8A42C60EA}"/>
          </ac:spMkLst>
        </pc:spChg>
        <pc:spChg chg="mod">
          <ac:chgData name="Laurence Hauttekeete" userId="15becb0f-b1b1-4dd5-95e5-91404a43b93f" providerId="ADAL" clId="{C21A3D46-7435-413F-9AE8-3948F97772E6}" dt="2024-03-15T15:26:59.235" v="1" actId="1076"/>
          <ac:spMkLst>
            <pc:docMk/>
            <pc:sldMk cId="2339576037" sldId="449"/>
            <ac:spMk id="6" creationId="{5370438F-C9EA-7581-E899-592CCC98E08B}"/>
          </ac:spMkLst>
        </pc:spChg>
        <pc:picChg chg="mod">
          <ac:chgData name="Laurence Hauttekeete" userId="15becb0f-b1b1-4dd5-95e5-91404a43b93f" providerId="ADAL" clId="{C21A3D46-7435-413F-9AE8-3948F97772E6}" dt="2024-03-15T15:26:55.962" v="0" actId="1076"/>
          <ac:picMkLst>
            <pc:docMk/>
            <pc:sldMk cId="2339576037" sldId="449"/>
            <ac:picMk id="8" creationId="{4426C653-03FB-F155-16F9-88A942A7601E}"/>
          </ac:picMkLst>
        </pc:picChg>
      </pc:sldChg>
      <pc:sldChg chg="modSp mod">
        <pc:chgData name="Laurence Hauttekeete" userId="15becb0f-b1b1-4dd5-95e5-91404a43b93f" providerId="ADAL" clId="{C21A3D46-7435-413F-9AE8-3948F97772E6}" dt="2024-03-15T17:26:12.915" v="1774" actId="20577"/>
        <pc:sldMkLst>
          <pc:docMk/>
          <pc:sldMk cId="2854611898" sldId="450"/>
        </pc:sldMkLst>
        <pc:spChg chg="mod">
          <ac:chgData name="Laurence Hauttekeete" userId="15becb0f-b1b1-4dd5-95e5-91404a43b93f" providerId="ADAL" clId="{C21A3D46-7435-413F-9AE8-3948F97772E6}" dt="2024-03-15T17:26:12.915" v="1774" actId="20577"/>
          <ac:spMkLst>
            <pc:docMk/>
            <pc:sldMk cId="2854611898" sldId="450"/>
            <ac:spMk id="9" creationId="{675479D2-EDB7-B119-C61D-BADE247A2FA4}"/>
          </ac:spMkLst>
        </pc:spChg>
      </pc:sldChg>
      <pc:sldChg chg="modSp mod">
        <pc:chgData name="Laurence Hauttekeete" userId="15becb0f-b1b1-4dd5-95e5-91404a43b93f" providerId="ADAL" clId="{C21A3D46-7435-413F-9AE8-3948F97772E6}" dt="2024-03-15T17:20:59.156" v="1766" actId="1076"/>
        <pc:sldMkLst>
          <pc:docMk/>
          <pc:sldMk cId="953872411" sldId="454"/>
        </pc:sldMkLst>
        <pc:spChg chg="mod">
          <ac:chgData name="Laurence Hauttekeete" userId="15becb0f-b1b1-4dd5-95e5-91404a43b93f" providerId="ADAL" clId="{C21A3D46-7435-413F-9AE8-3948F97772E6}" dt="2024-03-15T17:20:59.156" v="1766" actId="1076"/>
          <ac:spMkLst>
            <pc:docMk/>
            <pc:sldMk cId="953872411" sldId="454"/>
            <ac:spMk id="6" creationId="{FE612C13-C0C9-98C7-9B83-442EDB6311FB}"/>
          </ac:spMkLst>
        </pc:spChg>
        <pc:picChg chg="mod">
          <ac:chgData name="Laurence Hauttekeete" userId="15becb0f-b1b1-4dd5-95e5-91404a43b93f" providerId="ADAL" clId="{C21A3D46-7435-413F-9AE8-3948F97772E6}" dt="2024-03-15T15:46:46.207" v="459" actId="14100"/>
          <ac:picMkLst>
            <pc:docMk/>
            <pc:sldMk cId="953872411" sldId="454"/>
            <ac:picMk id="3" creationId="{AD9F9F70-61EF-9FB7-F751-7DDC8348F1CE}"/>
          </ac:picMkLst>
        </pc:picChg>
      </pc:sldChg>
      <pc:sldChg chg="addSp delSp modSp add mod ord">
        <pc:chgData name="Laurence Hauttekeete" userId="15becb0f-b1b1-4dd5-95e5-91404a43b93f" providerId="ADAL" clId="{C21A3D46-7435-413F-9AE8-3948F97772E6}" dt="2024-03-15T17:26:40.205" v="1784" actId="20577"/>
        <pc:sldMkLst>
          <pc:docMk/>
          <pc:sldMk cId="668309174" sldId="455"/>
        </pc:sldMkLst>
        <pc:spChg chg="mod">
          <ac:chgData name="Laurence Hauttekeete" userId="15becb0f-b1b1-4dd5-95e5-91404a43b93f" providerId="ADAL" clId="{C21A3D46-7435-413F-9AE8-3948F97772E6}" dt="2024-03-15T17:26:40.205" v="1784" actId="20577"/>
          <ac:spMkLst>
            <pc:docMk/>
            <pc:sldMk cId="668309174" sldId="455"/>
            <ac:spMk id="3" creationId="{51172489-6D6C-291D-2A4B-A156E3520A44}"/>
          </ac:spMkLst>
        </pc:spChg>
        <pc:spChg chg="mod">
          <ac:chgData name="Laurence Hauttekeete" userId="15becb0f-b1b1-4dd5-95e5-91404a43b93f" providerId="ADAL" clId="{C21A3D46-7435-413F-9AE8-3948F97772E6}" dt="2024-03-15T15:56:47.281" v="687" actId="20577"/>
          <ac:spMkLst>
            <pc:docMk/>
            <pc:sldMk cId="668309174" sldId="455"/>
            <ac:spMk id="6" creationId="{5370438F-C9EA-7581-E899-592CCC98E08B}"/>
          </ac:spMkLst>
        </pc:spChg>
        <pc:spChg chg="mod">
          <ac:chgData name="Laurence Hauttekeete" userId="15becb0f-b1b1-4dd5-95e5-91404a43b93f" providerId="ADAL" clId="{C21A3D46-7435-413F-9AE8-3948F97772E6}" dt="2024-03-15T15:56:51.818" v="688" actId="1076"/>
          <ac:spMkLst>
            <pc:docMk/>
            <pc:sldMk cId="668309174" sldId="455"/>
            <ac:spMk id="11" creationId="{7FFD983F-A84D-FA76-1450-A397340408D8}"/>
          </ac:spMkLst>
        </pc:spChg>
        <pc:picChg chg="add mod">
          <ac:chgData name="Laurence Hauttekeete" userId="15becb0f-b1b1-4dd5-95e5-91404a43b93f" providerId="ADAL" clId="{C21A3D46-7435-413F-9AE8-3948F97772E6}" dt="2024-03-15T15:46:54.354" v="461" actId="1076"/>
          <ac:picMkLst>
            <pc:docMk/>
            <pc:sldMk cId="668309174" sldId="455"/>
            <ac:picMk id="2" creationId="{D31702D3-D1B4-E821-1EAB-7B728043450D}"/>
          </ac:picMkLst>
        </pc:picChg>
        <pc:picChg chg="del">
          <ac:chgData name="Laurence Hauttekeete" userId="15becb0f-b1b1-4dd5-95e5-91404a43b93f" providerId="ADAL" clId="{C21A3D46-7435-413F-9AE8-3948F97772E6}" dt="2024-03-15T15:46:42.219" v="458" actId="478"/>
          <ac:picMkLst>
            <pc:docMk/>
            <pc:sldMk cId="668309174" sldId="455"/>
            <ac:picMk id="4" creationId="{306BDBA5-D7E1-3BDB-6705-3DEC7A09C7B0}"/>
          </ac:picMkLst>
        </pc:picChg>
        <pc:picChg chg="add mod">
          <ac:chgData name="Laurence Hauttekeete" userId="15becb0f-b1b1-4dd5-95e5-91404a43b93f" providerId="ADAL" clId="{C21A3D46-7435-413F-9AE8-3948F97772E6}" dt="2024-03-15T15:52:48.591" v="464" actId="1076"/>
          <ac:picMkLst>
            <pc:docMk/>
            <pc:sldMk cId="668309174" sldId="455"/>
            <ac:picMk id="8" creationId="{4847C427-9E96-CABC-0199-EA444FD078E1}"/>
          </ac:picMkLst>
        </pc:picChg>
        <pc:picChg chg="add mod">
          <ac:chgData name="Laurence Hauttekeete" userId="15becb0f-b1b1-4dd5-95e5-91404a43b93f" providerId="ADAL" clId="{C21A3D46-7435-413F-9AE8-3948F97772E6}" dt="2024-03-15T15:53:16.951" v="495" actId="1076"/>
          <ac:picMkLst>
            <pc:docMk/>
            <pc:sldMk cId="668309174" sldId="455"/>
            <ac:picMk id="10" creationId="{E6B73FA7-D504-AA65-429E-2288150AC6EC}"/>
          </ac:picMkLst>
        </pc:picChg>
        <pc:picChg chg="del">
          <ac:chgData name="Laurence Hauttekeete" userId="15becb0f-b1b1-4dd5-95e5-91404a43b93f" providerId="ADAL" clId="{C21A3D46-7435-413F-9AE8-3948F97772E6}" dt="2024-03-15T15:54:07.590" v="581" actId="478"/>
          <ac:picMkLst>
            <pc:docMk/>
            <pc:sldMk cId="668309174" sldId="455"/>
            <ac:picMk id="13" creationId="{3329D487-05E6-F062-042B-56527E643497}"/>
          </ac:picMkLst>
        </pc:picChg>
        <pc:picChg chg="add mod">
          <ac:chgData name="Laurence Hauttekeete" userId="15becb0f-b1b1-4dd5-95e5-91404a43b93f" providerId="ADAL" clId="{C21A3D46-7435-413F-9AE8-3948F97772E6}" dt="2024-03-15T15:55:28.385" v="583" actId="1076"/>
          <ac:picMkLst>
            <pc:docMk/>
            <pc:sldMk cId="668309174" sldId="455"/>
            <ac:picMk id="14" creationId="{3896056F-CC8B-C58C-AD72-6DAC99DB3F6B}"/>
          </ac:picMkLst>
        </pc:picChg>
        <pc:picChg chg="del">
          <ac:chgData name="Laurence Hauttekeete" userId="15becb0f-b1b1-4dd5-95e5-91404a43b93f" providerId="ADAL" clId="{C21A3D46-7435-413F-9AE8-3948F97772E6}" dt="2024-03-15T15:53:14.471" v="494" actId="478"/>
          <ac:picMkLst>
            <pc:docMk/>
            <pc:sldMk cId="668309174" sldId="455"/>
            <ac:picMk id="15" creationId="{2EDCA040-5C49-8E22-8CC8-CD7860979761}"/>
          </ac:picMkLst>
        </pc:picChg>
        <pc:picChg chg="del">
          <ac:chgData name="Laurence Hauttekeete" userId="15becb0f-b1b1-4dd5-95e5-91404a43b93f" providerId="ADAL" clId="{C21A3D46-7435-413F-9AE8-3948F97772E6}" dt="2024-03-15T15:50:51.060" v="462" actId="478"/>
          <ac:picMkLst>
            <pc:docMk/>
            <pc:sldMk cId="668309174" sldId="455"/>
            <ac:picMk id="18" creationId="{6BC30A6C-EE18-25A9-3D3F-45FB7D287B99}"/>
          </ac:picMkLst>
        </pc:picChg>
      </pc:sldChg>
      <pc:sldChg chg="addSp delSp modSp add mod">
        <pc:chgData name="Laurence Hauttekeete" userId="15becb0f-b1b1-4dd5-95e5-91404a43b93f" providerId="ADAL" clId="{C21A3D46-7435-413F-9AE8-3948F97772E6}" dt="2024-03-19T08:45:38.812" v="2067" actId="20577"/>
        <pc:sldMkLst>
          <pc:docMk/>
          <pc:sldMk cId="4240642000" sldId="456"/>
        </pc:sldMkLst>
        <pc:spChg chg="del mod">
          <ac:chgData name="Laurence Hauttekeete" userId="15becb0f-b1b1-4dd5-95e5-91404a43b93f" providerId="ADAL" clId="{C21A3D46-7435-413F-9AE8-3948F97772E6}" dt="2024-03-15T16:16:06.627" v="1041" actId="478"/>
          <ac:spMkLst>
            <pc:docMk/>
            <pc:sldMk cId="4240642000" sldId="456"/>
            <ac:spMk id="3" creationId="{51172489-6D6C-291D-2A4B-A156E3520A44}"/>
          </ac:spMkLst>
        </pc:spChg>
        <pc:spChg chg="mod">
          <ac:chgData name="Laurence Hauttekeete" userId="15becb0f-b1b1-4dd5-95e5-91404a43b93f" providerId="ADAL" clId="{C21A3D46-7435-413F-9AE8-3948F97772E6}" dt="2024-03-19T08:42:30.507" v="1864" actId="20577"/>
          <ac:spMkLst>
            <pc:docMk/>
            <pc:sldMk cId="4240642000" sldId="456"/>
            <ac:spMk id="6" creationId="{5370438F-C9EA-7581-E899-592CCC98E08B}"/>
          </ac:spMkLst>
        </pc:spChg>
        <pc:spChg chg="mod">
          <ac:chgData name="Laurence Hauttekeete" userId="15becb0f-b1b1-4dd5-95e5-91404a43b93f" providerId="ADAL" clId="{C21A3D46-7435-413F-9AE8-3948F97772E6}" dt="2024-03-19T08:45:38.812" v="2067" actId="20577"/>
          <ac:spMkLst>
            <pc:docMk/>
            <pc:sldMk cId="4240642000" sldId="456"/>
            <ac:spMk id="11" creationId="{7FFD983F-A84D-FA76-1450-A397340408D8}"/>
          </ac:spMkLst>
        </pc:spChg>
        <pc:picChg chg="add mod">
          <ac:chgData name="Laurence Hauttekeete" userId="15becb0f-b1b1-4dd5-95e5-91404a43b93f" providerId="ADAL" clId="{C21A3D46-7435-413F-9AE8-3948F97772E6}" dt="2024-03-15T16:02:50.971" v="715" actId="1076"/>
          <ac:picMkLst>
            <pc:docMk/>
            <pc:sldMk cId="4240642000" sldId="456"/>
            <ac:picMk id="7" creationId="{ED3A0A2F-776A-7DD1-AB6F-87D9AB420FE9}"/>
          </ac:picMkLst>
        </pc:picChg>
        <pc:picChg chg="add del mod">
          <ac:chgData name="Laurence Hauttekeete" userId="15becb0f-b1b1-4dd5-95e5-91404a43b93f" providerId="ADAL" clId="{C21A3D46-7435-413F-9AE8-3948F97772E6}" dt="2024-03-15T16:01:53.137" v="713" actId="478"/>
          <ac:picMkLst>
            <pc:docMk/>
            <pc:sldMk cId="4240642000" sldId="456"/>
            <ac:picMk id="8" creationId="{4847C427-9E96-CABC-0199-EA444FD078E1}"/>
          </ac:picMkLst>
        </pc:picChg>
        <pc:picChg chg="del">
          <ac:chgData name="Laurence Hauttekeete" userId="15becb0f-b1b1-4dd5-95e5-91404a43b93f" providerId="ADAL" clId="{C21A3D46-7435-413F-9AE8-3948F97772E6}" dt="2024-03-15T16:14:43.670" v="963" actId="478"/>
          <ac:picMkLst>
            <pc:docMk/>
            <pc:sldMk cId="4240642000" sldId="456"/>
            <ac:picMk id="10" creationId="{E6B73FA7-D504-AA65-429E-2288150AC6EC}"/>
          </ac:picMkLst>
        </pc:picChg>
        <pc:picChg chg="add mod">
          <ac:chgData name="Laurence Hauttekeete" userId="15becb0f-b1b1-4dd5-95e5-91404a43b93f" providerId="ADAL" clId="{C21A3D46-7435-413F-9AE8-3948F97772E6}" dt="2024-03-15T16:16:10.070" v="1043" actId="1076"/>
          <ac:picMkLst>
            <pc:docMk/>
            <pc:sldMk cId="4240642000" sldId="456"/>
            <ac:picMk id="12" creationId="{929A3F69-A112-E520-CD00-46A30F5D9B28}"/>
          </ac:picMkLst>
        </pc:picChg>
        <pc:picChg chg="del">
          <ac:chgData name="Laurence Hauttekeete" userId="15becb0f-b1b1-4dd5-95e5-91404a43b93f" providerId="ADAL" clId="{C21A3D46-7435-413F-9AE8-3948F97772E6}" dt="2024-03-15T16:16:07.409" v="1042" actId="478"/>
          <ac:picMkLst>
            <pc:docMk/>
            <pc:sldMk cId="4240642000" sldId="456"/>
            <ac:picMk id="14" creationId="{3896056F-CC8B-C58C-AD72-6DAC99DB3F6B}"/>
          </ac:picMkLst>
        </pc:picChg>
      </pc:sldChg>
      <pc:sldChg chg="addSp delSp modSp add mod ord">
        <pc:chgData name="Laurence Hauttekeete" userId="15becb0f-b1b1-4dd5-95e5-91404a43b93f" providerId="ADAL" clId="{C21A3D46-7435-413F-9AE8-3948F97772E6}" dt="2024-03-15T17:21:10.433" v="1767" actId="255"/>
        <pc:sldMkLst>
          <pc:docMk/>
          <pc:sldMk cId="1507240119" sldId="457"/>
        </pc:sldMkLst>
        <pc:spChg chg="mod">
          <ac:chgData name="Laurence Hauttekeete" userId="15becb0f-b1b1-4dd5-95e5-91404a43b93f" providerId="ADAL" clId="{C21A3D46-7435-413F-9AE8-3948F97772E6}" dt="2024-03-15T16:20:04.194" v="1130" actId="20577"/>
          <ac:spMkLst>
            <pc:docMk/>
            <pc:sldMk cId="1507240119" sldId="457"/>
            <ac:spMk id="4" creationId="{70222E81-981E-1E19-EF1F-669D08D73D68}"/>
          </ac:spMkLst>
        </pc:spChg>
        <pc:spChg chg="mod">
          <ac:chgData name="Laurence Hauttekeete" userId="15becb0f-b1b1-4dd5-95e5-91404a43b93f" providerId="ADAL" clId="{C21A3D46-7435-413F-9AE8-3948F97772E6}" dt="2024-03-15T17:21:10.433" v="1767" actId="255"/>
          <ac:spMkLst>
            <pc:docMk/>
            <pc:sldMk cId="1507240119" sldId="457"/>
            <ac:spMk id="6" creationId="{FE612C13-C0C9-98C7-9B83-442EDB6311FB}"/>
          </ac:spMkLst>
        </pc:spChg>
        <pc:picChg chg="del">
          <ac:chgData name="Laurence Hauttekeete" userId="15becb0f-b1b1-4dd5-95e5-91404a43b93f" providerId="ADAL" clId="{C21A3D46-7435-413F-9AE8-3948F97772E6}" dt="2024-03-15T16:19:34.210" v="1048" actId="478"/>
          <ac:picMkLst>
            <pc:docMk/>
            <pc:sldMk cId="1507240119" sldId="457"/>
            <ac:picMk id="3" creationId="{AD9F9F70-61EF-9FB7-F751-7DDC8348F1CE}"/>
          </ac:picMkLst>
        </pc:picChg>
        <pc:picChg chg="add mod">
          <ac:chgData name="Laurence Hauttekeete" userId="15becb0f-b1b1-4dd5-95e5-91404a43b93f" providerId="ADAL" clId="{C21A3D46-7435-413F-9AE8-3948F97772E6}" dt="2024-03-15T16:19:49.248" v="1050" actId="1076"/>
          <ac:picMkLst>
            <pc:docMk/>
            <pc:sldMk cId="1507240119" sldId="457"/>
            <ac:picMk id="5" creationId="{833112AB-D7CF-DEA0-CC88-9B4D4546738D}"/>
          </ac:picMkLst>
        </pc:picChg>
      </pc:sldChg>
      <pc:sldChg chg="addSp delSp modSp add mod ord">
        <pc:chgData name="Laurence Hauttekeete" userId="15becb0f-b1b1-4dd5-95e5-91404a43b93f" providerId="ADAL" clId="{C21A3D46-7435-413F-9AE8-3948F97772E6}" dt="2024-03-19T08:46:39.382" v="2118" actId="20577"/>
        <pc:sldMkLst>
          <pc:docMk/>
          <pc:sldMk cId="2912911446" sldId="458"/>
        </pc:sldMkLst>
        <pc:spChg chg="mod">
          <ac:chgData name="Laurence Hauttekeete" userId="15becb0f-b1b1-4dd5-95e5-91404a43b93f" providerId="ADAL" clId="{C21A3D46-7435-413F-9AE8-3948F97772E6}" dt="2024-03-15T16:50:43.438" v="1696" actId="1076"/>
          <ac:spMkLst>
            <pc:docMk/>
            <pc:sldMk cId="2912911446" sldId="458"/>
            <ac:spMk id="3" creationId="{51172489-6D6C-291D-2A4B-A156E3520A44}"/>
          </ac:spMkLst>
        </pc:spChg>
        <pc:spChg chg="mod">
          <ac:chgData name="Laurence Hauttekeete" userId="15becb0f-b1b1-4dd5-95e5-91404a43b93f" providerId="ADAL" clId="{C21A3D46-7435-413F-9AE8-3948F97772E6}" dt="2024-03-15T16:49:09.688" v="1531" actId="20577"/>
          <ac:spMkLst>
            <pc:docMk/>
            <pc:sldMk cId="2912911446" sldId="458"/>
            <ac:spMk id="6" creationId="{5370438F-C9EA-7581-E899-592CCC98E08B}"/>
          </ac:spMkLst>
        </pc:spChg>
        <pc:spChg chg="mod">
          <ac:chgData name="Laurence Hauttekeete" userId="15becb0f-b1b1-4dd5-95e5-91404a43b93f" providerId="ADAL" clId="{C21A3D46-7435-413F-9AE8-3948F97772E6}" dt="2024-03-19T08:46:39.382" v="2118" actId="20577"/>
          <ac:spMkLst>
            <pc:docMk/>
            <pc:sldMk cId="2912911446" sldId="458"/>
            <ac:spMk id="11" creationId="{7FFD983F-A84D-FA76-1450-A397340408D8}"/>
          </ac:spMkLst>
        </pc:spChg>
        <pc:picChg chg="del">
          <ac:chgData name="Laurence Hauttekeete" userId="15becb0f-b1b1-4dd5-95e5-91404a43b93f" providerId="ADAL" clId="{C21A3D46-7435-413F-9AE8-3948F97772E6}" dt="2024-03-15T16:34:48.589" v="1301" actId="478"/>
          <ac:picMkLst>
            <pc:docMk/>
            <pc:sldMk cId="2912911446" sldId="458"/>
            <ac:picMk id="2" creationId="{D31702D3-D1B4-E821-1EAB-7B728043450D}"/>
          </ac:picMkLst>
        </pc:picChg>
        <pc:picChg chg="add mod">
          <ac:chgData name="Laurence Hauttekeete" userId="15becb0f-b1b1-4dd5-95e5-91404a43b93f" providerId="ADAL" clId="{C21A3D46-7435-413F-9AE8-3948F97772E6}" dt="2024-03-15T16:34:58.522" v="1303" actId="1076"/>
          <ac:picMkLst>
            <pc:docMk/>
            <pc:sldMk cId="2912911446" sldId="458"/>
            <ac:picMk id="4" creationId="{1F7FC7B5-D29A-EB40-D5C9-4EFEF6541A6A}"/>
          </ac:picMkLst>
        </pc:picChg>
        <pc:picChg chg="del">
          <ac:chgData name="Laurence Hauttekeete" userId="15becb0f-b1b1-4dd5-95e5-91404a43b93f" providerId="ADAL" clId="{C21A3D46-7435-413F-9AE8-3948F97772E6}" dt="2024-03-15T16:35:37.808" v="1304" actId="478"/>
          <ac:picMkLst>
            <pc:docMk/>
            <pc:sldMk cId="2912911446" sldId="458"/>
            <ac:picMk id="8" creationId="{4847C427-9E96-CABC-0199-EA444FD078E1}"/>
          </ac:picMkLst>
        </pc:picChg>
        <pc:picChg chg="add mod">
          <ac:chgData name="Laurence Hauttekeete" userId="15becb0f-b1b1-4dd5-95e5-91404a43b93f" providerId="ADAL" clId="{C21A3D46-7435-413F-9AE8-3948F97772E6}" dt="2024-03-15T16:36:00.403" v="1306" actId="1076"/>
          <ac:picMkLst>
            <pc:docMk/>
            <pc:sldMk cId="2912911446" sldId="458"/>
            <ac:picMk id="9" creationId="{2E7ED215-29C0-4CCF-D635-B51288808757}"/>
          </ac:picMkLst>
        </pc:picChg>
        <pc:picChg chg="del">
          <ac:chgData name="Laurence Hauttekeete" userId="15becb0f-b1b1-4dd5-95e5-91404a43b93f" providerId="ADAL" clId="{C21A3D46-7435-413F-9AE8-3948F97772E6}" dt="2024-03-15T16:37:57.344" v="1362" actId="478"/>
          <ac:picMkLst>
            <pc:docMk/>
            <pc:sldMk cId="2912911446" sldId="458"/>
            <ac:picMk id="10" creationId="{E6B73FA7-D504-AA65-429E-2288150AC6EC}"/>
          </ac:picMkLst>
        </pc:picChg>
        <pc:picChg chg="add del mod">
          <ac:chgData name="Laurence Hauttekeete" userId="15becb0f-b1b1-4dd5-95e5-91404a43b93f" providerId="ADAL" clId="{C21A3D46-7435-413F-9AE8-3948F97772E6}" dt="2024-03-15T16:45:09.018" v="1388" actId="478"/>
          <ac:picMkLst>
            <pc:docMk/>
            <pc:sldMk cId="2912911446" sldId="458"/>
            <ac:picMk id="13" creationId="{FEA8B5A2-2AE8-8672-5B8A-D73A0769AE02}"/>
          </ac:picMkLst>
        </pc:picChg>
        <pc:picChg chg="del">
          <ac:chgData name="Laurence Hauttekeete" userId="15becb0f-b1b1-4dd5-95e5-91404a43b93f" providerId="ADAL" clId="{C21A3D46-7435-413F-9AE8-3948F97772E6}" dt="2024-03-15T16:50:45.070" v="1697" actId="478"/>
          <ac:picMkLst>
            <pc:docMk/>
            <pc:sldMk cId="2912911446" sldId="458"/>
            <ac:picMk id="14" creationId="{3896056F-CC8B-C58C-AD72-6DAC99DB3F6B}"/>
          </ac:picMkLst>
        </pc:picChg>
        <pc:picChg chg="add mod">
          <ac:chgData name="Laurence Hauttekeete" userId="15becb0f-b1b1-4dd5-95e5-91404a43b93f" providerId="ADAL" clId="{C21A3D46-7435-413F-9AE8-3948F97772E6}" dt="2024-03-15T16:46:24.899" v="1390" actId="1076"/>
          <ac:picMkLst>
            <pc:docMk/>
            <pc:sldMk cId="2912911446" sldId="458"/>
            <ac:picMk id="16" creationId="{A5942F61-A0A3-9129-0731-1C4C8A21A322}"/>
          </ac:picMkLst>
        </pc:picChg>
        <pc:picChg chg="add mod">
          <ac:chgData name="Laurence Hauttekeete" userId="15becb0f-b1b1-4dd5-95e5-91404a43b93f" providerId="ADAL" clId="{C21A3D46-7435-413F-9AE8-3948F97772E6}" dt="2024-03-15T16:51:24.440" v="1699" actId="1076"/>
          <ac:picMkLst>
            <pc:docMk/>
            <pc:sldMk cId="2912911446" sldId="458"/>
            <ac:picMk id="18" creationId="{9C944DE1-4AE2-1330-BAF8-95178742B0C2}"/>
          </ac:picMkLst>
        </pc:picChg>
      </pc:sldChg>
      <pc:sldChg chg="addSp delSp modSp new mod setBg">
        <pc:chgData name="Laurence Hauttekeete" userId="15becb0f-b1b1-4dd5-95e5-91404a43b93f" providerId="ADAL" clId="{C21A3D46-7435-413F-9AE8-3948F97772E6}" dt="2024-03-15T17:20:25.007" v="1764" actId="26606"/>
        <pc:sldMkLst>
          <pc:docMk/>
          <pc:sldMk cId="110870359" sldId="459"/>
        </pc:sldMkLst>
        <pc:spChg chg="del">
          <ac:chgData name="Laurence Hauttekeete" userId="15becb0f-b1b1-4dd5-95e5-91404a43b93f" providerId="ADAL" clId="{C21A3D46-7435-413F-9AE8-3948F97772E6}" dt="2024-03-15T17:20:25.007" v="1764" actId="26606"/>
          <ac:spMkLst>
            <pc:docMk/>
            <pc:sldMk cId="110870359" sldId="459"/>
            <ac:spMk id="2" creationId="{82D0865E-46EC-C014-D662-27654AC9B5D1}"/>
          </ac:spMkLst>
        </pc:spChg>
        <pc:spChg chg="del">
          <ac:chgData name="Laurence Hauttekeete" userId="15becb0f-b1b1-4dd5-95e5-91404a43b93f" providerId="ADAL" clId="{C21A3D46-7435-413F-9AE8-3948F97772E6}" dt="2024-03-15T17:20:25.007" v="1764" actId="26606"/>
          <ac:spMkLst>
            <pc:docMk/>
            <pc:sldMk cId="110870359" sldId="459"/>
            <ac:spMk id="3" creationId="{341475FE-4DAB-4A13-DD9D-BE508CB7BE75}"/>
          </ac:spMkLst>
        </pc:spChg>
        <pc:spChg chg="add">
          <ac:chgData name="Laurence Hauttekeete" userId="15becb0f-b1b1-4dd5-95e5-91404a43b93f" providerId="ADAL" clId="{C21A3D46-7435-413F-9AE8-3948F97772E6}" dt="2024-03-15T17:20:25.007" v="1764" actId="26606"/>
          <ac:spMkLst>
            <pc:docMk/>
            <pc:sldMk cId="110870359" sldId="459"/>
            <ac:spMk id="1031" creationId="{42A4FC2C-047E-45A5-965D-8E1E3BF09BC6}"/>
          </ac:spMkLst>
        </pc:spChg>
        <pc:picChg chg="add mod">
          <ac:chgData name="Laurence Hauttekeete" userId="15becb0f-b1b1-4dd5-95e5-91404a43b93f" providerId="ADAL" clId="{C21A3D46-7435-413F-9AE8-3948F97772E6}" dt="2024-03-15T17:20:25.007" v="1764" actId="26606"/>
          <ac:picMkLst>
            <pc:docMk/>
            <pc:sldMk cId="110870359" sldId="459"/>
            <ac:picMk id="1026" creationId="{7365B377-BE6F-E744-8B67-9AE7E899B6F4}"/>
          </ac:picMkLst>
        </pc:picChg>
      </pc:sldChg>
      <pc:sldChg chg="del">
        <pc:chgData name="Laurence Hauttekeete" userId="15becb0f-b1b1-4dd5-95e5-91404a43b93f" providerId="ADAL" clId="{C21A3D46-7435-413F-9AE8-3948F97772E6}" dt="2024-03-20T15:33:16.244" v="2119" actId="47"/>
        <pc:sldMkLst>
          <pc:docMk/>
          <pc:sldMk cId="2483311209" sldId="460"/>
        </pc:sldMkLst>
      </pc:sldChg>
      <pc:sldChg chg="modSp del mod">
        <pc:chgData name="Laurence Hauttekeete" userId="15becb0f-b1b1-4dd5-95e5-91404a43b93f" providerId="ADAL" clId="{C21A3D46-7435-413F-9AE8-3948F97772E6}" dt="2024-03-20T15:49:59.276" v="2550" actId="47"/>
        <pc:sldMkLst>
          <pc:docMk/>
          <pc:sldMk cId="1406025992" sldId="463"/>
        </pc:sldMkLst>
        <pc:spChg chg="mod">
          <ac:chgData name="Laurence Hauttekeete" userId="15becb0f-b1b1-4dd5-95e5-91404a43b93f" providerId="ADAL" clId="{C21A3D46-7435-413F-9AE8-3948F97772E6}" dt="2024-03-20T15:36:59.548" v="2533" actId="1076"/>
          <ac:spMkLst>
            <pc:docMk/>
            <pc:sldMk cId="1406025992" sldId="463"/>
            <ac:spMk id="6" creationId="{FE612C13-C0C9-98C7-9B83-442EDB6311FB}"/>
          </ac:spMkLst>
        </pc:spChg>
      </pc:sldChg>
      <pc:sldChg chg="modSp mod">
        <pc:chgData name="Laurence Hauttekeete" userId="15becb0f-b1b1-4dd5-95e5-91404a43b93f" providerId="ADAL" clId="{C21A3D46-7435-413F-9AE8-3948F97772E6}" dt="2024-03-20T15:37:23.290" v="2547" actId="20577"/>
        <pc:sldMkLst>
          <pc:docMk/>
          <pc:sldMk cId="166857239" sldId="464"/>
        </pc:sldMkLst>
        <pc:spChg chg="mod">
          <ac:chgData name="Laurence Hauttekeete" userId="15becb0f-b1b1-4dd5-95e5-91404a43b93f" providerId="ADAL" clId="{C21A3D46-7435-413F-9AE8-3948F97772E6}" dt="2024-03-20T15:37:23.290" v="2547" actId="20577"/>
          <ac:spMkLst>
            <pc:docMk/>
            <pc:sldMk cId="166857239" sldId="464"/>
            <ac:spMk id="6" creationId="{FE612C13-C0C9-98C7-9B83-442EDB6311FB}"/>
          </ac:spMkLst>
        </pc:spChg>
      </pc:sldChg>
      <pc:sldChg chg="del">
        <pc:chgData name="Laurence Hauttekeete" userId="15becb0f-b1b1-4dd5-95e5-91404a43b93f" providerId="ADAL" clId="{C21A3D46-7435-413F-9AE8-3948F97772E6}" dt="2024-03-20T15:49:33.895" v="2549" actId="47"/>
        <pc:sldMkLst>
          <pc:docMk/>
          <pc:sldMk cId="1853281916" sldId="466"/>
        </pc:sldMkLst>
      </pc:sldChg>
      <pc:sldChg chg="modSp add mod">
        <pc:chgData name="Laurence Hauttekeete" userId="15becb0f-b1b1-4dd5-95e5-91404a43b93f" providerId="ADAL" clId="{C21A3D46-7435-413F-9AE8-3948F97772E6}" dt="2024-03-20T15:34:19.301" v="2262" actId="20577"/>
        <pc:sldMkLst>
          <pc:docMk/>
          <pc:sldMk cId="4116933251" sldId="467"/>
        </pc:sldMkLst>
        <pc:spChg chg="mod">
          <ac:chgData name="Laurence Hauttekeete" userId="15becb0f-b1b1-4dd5-95e5-91404a43b93f" providerId="ADAL" clId="{C21A3D46-7435-413F-9AE8-3948F97772E6}" dt="2024-03-20T15:34:19.301" v="2262" actId="20577"/>
          <ac:spMkLst>
            <pc:docMk/>
            <pc:sldMk cId="4116933251" sldId="467"/>
            <ac:spMk id="6" creationId="{FE612C13-C0C9-98C7-9B83-442EDB6311FB}"/>
          </ac:spMkLst>
        </pc:spChg>
      </pc:sldChg>
      <pc:sldChg chg="modSp add mod">
        <pc:chgData name="Laurence Hauttekeete" userId="15becb0f-b1b1-4dd5-95e5-91404a43b93f" providerId="ADAL" clId="{C21A3D46-7435-413F-9AE8-3948F97772E6}" dt="2024-03-20T15:35:07.107" v="2444" actId="20577"/>
        <pc:sldMkLst>
          <pc:docMk/>
          <pc:sldMk cId="705480106" sldId="468"/>
        </pc:sldMkLst>
        <pc:spChg chg="mod">
          <ac:chgData name="Laurence Hauttekeete" userId="15becb0f-b1b1-4dd5-95e5-91404a43b93f" providerId="ADAL" clId="{C21A3D46-7435-413F-9AE8-3948F97772E6}" dt="2024-03-20T15:35:07.107" v="2444" actId="20577"/>
          <ac:spMkLst>
            <pc:docMk/>
            <pc:sldMk cId="705480106" sldId="468"/>
            <ac:spMk id="6" creationId="{FE612C13-C0C9-98C7-9B83-442EDB6311FB}"/>
          </ac:spMkLst>
        </pc:spChg>
      </pc:sldChg>
      <pc:sldChg chg="modSp add mod">
        <pc:chgData name="Laurence Hauttekeete" userId="15becb0f-b1b1-4dd5-95e5-91404a43b93f" providerId="ADAL" clId="{C21A3D46-7435-413F-9AE8-3948F97772E6}" dt="2024-03-20T15:37:37.654" v="2548" actId="207"/>
        <pc:sldMkLst>
          <pc:docMk/>
          <pc:sldMk cId="3204074794" sldId="469"/>
        </pc:sldMkLst>
        <pc:spChg chg="mod">
          <ac:chgData name="Laurence Hauttekeete" userId="15becb0f-b1b1-4dd5-95e5-91404a43b93f" providerId="ADAL" clId="{C21A3D46-7435-413F-9AE8-3948F97772E6}" dt="2024-03-20T15:37:37.654" v="2548" actId="207"/>
          <ac:spMkLst>
            <pc:docMk/>
            <pc:sldMk cId="3204074794" sldId="469"/>
            <ac:spMk id="6" creationId="{FE612C13-C0C9-98C7-9B83-442EDB6311FB}"/>
          </ac:spMkLst>
        </pc:spChg>
      </pc:sldChg>
    </pc:docChg>
  </pc:docChgLst>
  <pc:docChgLst>
    <pc:chgData name="Jonathan Zenner" userId="S::jonathan.zenner@deinze.be::07f39b8b-d92c-4932-b795-1c736e4ca98e" providerId="AD" clId="Web-{DAA83D8A-3313-4D58-ABEF-7FA8191ECEB9}"/>
    <pc:docChg chg="modSld">
      <pc:chgData name="Jonathan Zenner" userId="S::jonathan.zenner@deinze.be::07f39b8b-d92c-4932-b795-1c736e4ca98e" providerId="AD" clId="Web-{DAA83D8A-3313-4D58-ABEF-7FA8191ECEB9}" dt="2024-04-23T08:27:39.767" v="1" actId="20577"/>
      <pc:docMkLst>
        <pc:docMk/>
      </pc:docMkLst>
      <pc:sldChg chg="modSp">
        <pc:chgData name="Jonathan Zenner" userId="S::jonathan.zenner@deinze.be::07f39b8b-d92c-4932-b795-1c736e4ca98e" providerId="AD" clId="Web-{DAA83D8A-3313-4D58-ABEF-7FA8191ECEB9}" dt="2024-04-23T08:27:39.767" v="1" actId="20577"/>
        <pc:sldMkLst>
          <pc:docMk/>
          <pc:sldMk cId="1465325893" sldId="376"/>
        </pc:sldMkLst>
        <pc:spChg chg="mod">
          <ac:chgData name="Jonathan Zenner" userId="S::jonathan.zenner@deinze.be::07f39b8b-d92c-4932-b795-1c736e4ca98e" providerId="AD" clId="Web-{DAA83D8A-3313-4D58-ABEF-7FA8191ECEB9}" dt="2024-04-23T08:27:39.767" v="1" actId="20577"/>
          <ac:spMkLst>
            <pc:docMk/>
            <pc:sldMk cId="1465325893" sldId="376"/>
            <ac:spMk id="4" creationId="{7C4ABF45-5B2C-5E58-4CBA-696F7876797D}"/>
          </ac:spMkLst>
        </pc:spChg>
      </pc:sldChg>
    </pc:docChg>
  </pc:docChgLst>
  <pc:docChgLst>
    <pc:chgData name="Laurence Hauttekeete" userId="S::laurence.hauttekeete@deinze.be::15becb0f-b1b1-4dd5-95e5-91404a43b93f" providerId="AD" clId="Web-{B2E15BA9-BCA8-4831-8CE2-20CFC44FD0CB}"/>
    <pc:docChg chg="addSld modSld sldOrd">
      <pc:chgData name="Laurence Hauttekeete" userId="S::laurence.hauttekeete@deinze.be::15becb0f-b1b1-4dd5-95e5-91404a43b93f" providerId="AD" clId="Web-{B2E15BA9-BCA8-4831-8CE2-20CFC44FD0CB}" dt="2024-03-20T14:44:03.060" v="420"/>
      <pc:docMkLst>
        <pc:docMk/>
      </pc:docMkLst>
      <pc:sldChg chg="modSp">
        <pc:chgData name="Laurence Hauttekeete" userId="S::laurence.hauttekeete@deinze.be::15becb0f-b1b1-4dd5-95e5-91404a43b93f" providerId="AD" clId="Web-{B2E15BA9-BCA8-4831-8CE2-20CFC44FD0CB}" dt="2024-03-20T14:36:11.003" v="69" actId="20577"/>
        <pc:sldMkLst>
          <pc:docMk/>
          <pc:sldMk cId="3473137099" sldId="461"/>
        </pc:sldMkLst>
        <pc:spChg chg="mod">
          <ac:chgData name="Laurence Hauttekeete" userId="S::laurence.hauttekeete@deinze.be::15becb0f-b1b1-4dd5-95e5-91404a43b93f" providerId="AD" clId="Web-{B2E15BA9-BCA8-4831-8CE2-20CFC44FD0CB}" dt="2024-03-20T14:36:11.003" v="69" actId="20577"/>
          <ac:spMkLst>
            <pc:docMk/>
            <pc:sldMk cId="3473137099" sldId="461"/>
            <ac:spMk id="6" creationId="{FE612C13-C0C9-98C7-9B83-442EDB6311FB}"/>
          </ac:spMkLst>
        </pc:spChg>
      </pc:sldChg>
      <pc:sldChg chg="modSp">
        <pc:chgData name="Laurence Hauttekeete" userId="S::laurence.hauttekeete@deinze.be::15becb0f-b1b1-4dd5-95e5-91404a43b93f" providerId="AD" clId="Web-{B2E15BA9-BCA8-4831-8CE2-20CFC44FD0CB}" dt="2024-03-20T14:34:59.095" v="21" actId="20577"/>
        <pc:sldMkLst>
          <pc:docMk/>
          <pc:sldMk cId="1781393332" sldId="462"/>
        </pc:sldMkLst>
        <pc:spChg chg="mod">
          <ac:chgData name="Laurence Hauttekeete" userId="S::laurence.hauttekeete@deinze.be::15becb0f-b1b1-4dd5-95e5-91404a43b93f" providerId="AD" clId="Web-{B2E15BA9-BCA8-4831-8CE2-20CFC44FD0CB}" dt="2024-03-20T14:34:59.095" v="21" actId="20577"/>
          <ac:spMkLst>
            <pc:docMk/>
            <pc:sldMk cId="1781393332" sldId="462"/>
            <ac:spMk id="6" creationId="{FE612C13-C0C9-98C7-9B83-442EDB6311FB}"/>
          </ac:spMkLst>
        </pc:spChg>
      </pc:sldChg>
      <pc:sldChg chg="modSp">
        <pc:chgData name="Laurence Hauttekeete" userId="S::laurence.hauttekeete@deinze.be::15becb0f-b1b1-4dd5-95e5-91404a43b93f" providerId="AD" clId="Web-{B2E15BA9-BCA8-4831-8CE2-20CFC44FD0CB}" dt="2024-03-20T14:43:27.746" v="418" actId="20577"/>
        <pc:sldMkLst>
          <pc:docMk/>
          <pc:sldMk cId="1406025992" sldId="463"/>
        </pc:sldMkLst>
        <pc:spChg chg="mod">
          <ac:chgData name="Laurence Hauttekeete" userId="S::laurence.hauttekeete@deinze.be::15becb0f-b1b1-4dd5-95e5-91404a43b93f" providerId="AD" clId="Web-{B2E15BA9-BCA8-4831-8CE2-20CFC44FD0CB}" dt="2024-03-20T14:43:27.746" v="418" actId="20577"/>
          <ac:spMkLst>
            <pc:docMk/>
            <pc:sldMk cId="1406025992" sldId="463"/>
            <ac:spMk id="6" creationId="{FE612C13-C0C9-98C7-9B83-442EDB6311FB}"/>
          </ac:spMkLst>
        </pc:spChg>
      </pc:sldChg>
      <pc:sldChg chg="modSp add replId">
        <pc:chgData name="Laurence Hauttekeete" userId="S::laurence.hauttekeete@deinze.be::15becb0f-b1b1-4dd5-95e5-91404a43b93f" providerId="AD" clId="Web-{B2E15BA9-BCA8-4831-8CE2-20CFC44FD0CB}" dt="2024-03-20T14:39:35.210" v="324" actId="1076"/>
        <pc:sldMkLst>
          <pc:docMk/>
          <pc:sldMk cId="166857239" sldId="464"/>
        </pc:sldMkLst>
        <pc:spChg chg="mod">
          <ac:chgData name="Laurence Hauttekeete" userId="S::laurence.hauttekeete@deinze.be::15becb0f-b1b1-4dd5-95e5-91404a43b93f" providerId="AD" clId="Web-{B2E15BA9-BCA8-4831-8CE2-20CFC44FD0CB}" dt="2024-03-20T14:39:35.210" v="324" actId="1076"/>
          <ac:spMkLst>
            <pc:docMk/>
            <pc:sldMk cId="166857239" sldId="464"/>
            <ac:spMk id="6" creationId="{FE612C13-C0C9-98C7-9B83-442EDB6311FB}"/>
          </ac:spMkLst>
        </pc:spChg>
      </pc:sldChg>
      <pc:sldChg chg="modSp add ord replId">
        <pc:chgData name="Laurence Hauttekeete" userId="S::laurence.hauttekeete@deinze.be::15becb0f-b1b1-4dd5-95e5-91404a43b93f" providerId="AD" clId="Web-{B2E15BA9-BCA8-4831-8CE2-20CFC44FD0CB}" dt="2024-03-20T14:44:03.060" v="420"/>
        <pc:sldMkLst>
          <pc:docMk/>
          <pc:sldMk cId="1384938409" sldId="465"/>
        </pc:sldMkLst>
        <pc:spChg chg="mod">
          <ac:chgData name="Laurence Hauttekeete" userId="S::laurence.hauttekeete@deinze.be::15becb0f-b1b1-4dd5-95e5-91404a43b93f" providerId="AD" clId="Web-{B2E15BA9-BCA8-4831-8CE2-20CFC44FD0CB}" dt="2024-03-20T14:43:54.841" v="419" actId="20577"/>
          <ac:spMkLst>
            <pc:docMk/>
            <pc:sldMk cId="1384938409" sldId="465"/>
            <ac:spMk id="6" creationId="{FE612C13-C0C9-98C7-9B83-442EDB6311FB}"/>
          </ac:spMkLst>
        </pc:spChg>
      </pc:sldChg>
      <pc:sldChg chg="modSp add replId">
        <pc:chgData name="Laurence Hauttekeete" userId="S::laurence.hauttekeete@deinze.be::15becb0f-b1b1-4dd5-95e5-91404a43b93f" providerId="AD" clId="Web-{B2E15BA9-BCA8-4831-8CE2-20CFC44FD0CB}" dt="2024-03-20T14:42:57.246" v="401" actId="20577"/>
        <pc:sldMkLst>
          <pc:docMk/>
          <pc:sldMk cId="1853281916" sldId="466"/>
        </pc:sldMkLst>
        <pc:spChg chg="mod">
          <ac:chgData name="Laurence Hauttekeete" userId="S::laurence.hauttekeete@deinze.be::15becb0f-b1b1-4dd5-95e5-91404a43b93f" providerId="AD" clId="Web-{B2E15BA9-BCA8-4831-8CE2-20CFC44FD0CB}" dt="2024-03-20T14:42:57.246" v="401" actId="20577"/>
          <ac:spMkLst>
            <pc:docMk/>
            <pc:sldMk cId="1853281916" sldId="466"/>
            <ac:spMk id="6" creationId="{FE612C13-C0C9-98C7-9B83-442EDB6311FB}"/>
          </ac:spMkLst>
        </pc:spChg>
      </pc:sldChg>
    </pc:docChg>
  </pc:docChgLst>
  <pc:docChgLst>
    <pc:chgData name="Laurence Hauttekeete" userId="15becb0f-b1b1-4dd5-95e5-91404a43b93f" providerId="ADAL" clId="{2AC99753-3276-4A29-98FA-44E1EA0294A3}"/>
    <pc:docChg chg="undo redo custSel addSld delSld modSld sldOrd">
      <pc:chgData name="Laurence Hauttekeete" userId="15becb0f-b1b1-4dd5-95e5-91404a43b93f" providerId="ADAL" clId="{2AC99753-3276-4A29-98FA-44E1EA0294A3}" dt="2024-04-04T14:51:42.328" v="6266"/>
      <pc:docMkLst>
        <pc:docMk/>
      </pc:docMkLst>
      <pc:sldChg chg="addSp delSp modSp mod">
        <pc:chgData name="Laurence Hauttekeete" userId="15becb0f-b1b1-4dd5-95e5-91404a43b93f" providerId="ADAL" clId="{2AC99753-3276-4A29-98FA-44E1EA0294A3}" dt="2024-04-03T13:51:22.790" v="5" actId="962"/>
        <pc:sldMkLst>
          <pc:docMk/>
          <pc:sldMk cId="3658570195" sldId="259"/>
        </pc:sldMkLst>
        <pc:spChg chg="add del">
          <ac:chgData name="Laurence Hauttekeete" userId="15becb0f-b1b1-4dd5-95e5-91404a43b93f" providerId="ADAL" clId="{2AC99753-3276-4A29-98FA-44E1EA0294A3}" dt="2024-04-03T13:51:07.115" v="2" actId="478"/>
          <ac:spMkLst>
            <pc:docMk/>
            <pc:sldMk cId="3658570195" sldId="259"/>
            <ac:spMk id="3" creationId="{062C1B48-B451-8847-1C42-03DCD6C150CD}"/>
          </ac:spMkLst>
        </pc:spChg>
        <pc:picChg chg="del">
          <ac:chgData name="Laurence Hauttekeete" userId="15becb0f-b1b1-4dd5-95e5-91404a43b93f" providerId="ADAL" clId="{2AC99753-3276-4A29-98FA-44E1EA0294A3}" dt="2024-04-03T13:49:37.290" v="0" actId="478"/>
          <ac:picMkLst>
            <pc:docMk/>
            <pc:sldMk cId="3658570195" sldId="259"/>
            <ac:picMk id="4" creationId="{D241B101-EE10-5569-8688-320AD8441F98}"/>
          </ac:picMkLst>
        </pc:picChg>
        <pc:picChg chg="add mod">
          <ac:chgData name="Laurence Hauttekeete" userId="15becb0f-b1b1-4dd5-95e5-91404a43b93f" providerId="ADAL" clId="{2AC99753-3276-4A29-98FA-44E1EA0294A3}" dt="2024-04-03T13:51:22.790" v="5" actId="962"/>
          <ac:picMkLst>
            <pc:docMk/>
            <pc:sldMk cId="3658570195" sldId="259"/>
            <ac:picMk id="6" creationId="{192226DF-CA80-586B-DCE3-C5E23C632FAB}"/>
          </ac:picMkLst>
        </pc:picChg>
      </pc:sldChg>
      <pc:sldChg chg="addSp delSp modSp mod ord">
        <pc:chgData name="Laurence Hauttekeete" userId="15becb0f-b1b1-4dd5-95e5-91404a43b93f" providerId="ADAL" clId="{2AC99753-3276-4A29-98FA-44E1EA0294A3}" dt="2024-04-04T14:48:28.496" v="6253" actId="20577"/>
        <pc:sldMkLst>
          <pc:docMk/>
          <pc:sldMk cId="1764719505" sldId="357"/>
        </pc:sldMkLst>
        <pc:spChg chg="mod">
          <ac:chgData name="Laurence Hauttekeete" userId="15becb0f-b1b1-4dd5-95e5-91404a43b93f" providerId="ADAL" clId="{2AC99753-3276-4A29-98FA-44E1EA0294A3}" dt="2024-04-03T14:49:38.805" v="271" actId="20577"/>
          <ac:spMkLst>
            <pc:docMk/>
            <pc:sldMk cId="1764719505" sldId="357"/>
            <ac:spMk id="4" creationId="{745D9DF5-2211-2C9C-C20A-42FF42967E02}"/>
          </ac:spMkLst>
        </pc:spChg>
        <pc:spChg chg="mod">
          <ac:chgData name="Laurence Hauttekeete" userId="15becb0f-b1b1-4dd5-95e5-91404a43b93f" providerId="ADAL" clId="{2AC99753-3276-4A29-98FA-44E1EA0294A3}" dt="2024-04-04T14:48:28.496" v="6253" actId="20577"/>
          <ac:spMkLst>
            <pc:docMk/>
            <pc:sldMk cId="1764719505" sldId="357"/>
            <ac:spMk id="9" creationId="{5E9C8920-FE89-C043-E123-F550EFD08340}"/>
          </ac:spMkLst>
        </pc:spChg>
        <pc:picChg chg="del">
          <ac:chgData name="Laurence Hauttekeete" userId="15becb0f-b1b1-4dd5-95e5-91404a43b93f" providerId="ADAL" clId="{2AC99753-3276-4A29-98FA-44E1EA0294A3}" dt="2024-04-03T14:48:58.851" v="123" actId="478"/>
          <ac:picMkLst>
            <pc:docMk/>
            <pc:sldMk cId="1764719505" sldId="357"/>
            <ac:picMk id="3" creationId="{141C5137-62A9-0520-D9ED-02B784DA1EB5}"/>
          </ac:picMkLst>
        </pc:picChg>
        <pc:picChg chg="add mod">
          <ac:chgData name="Laurence Hauttekeete" userId="15becb0f-b1b1-4dd5-95e5-91404a43b93f" providerId="ADAL" clId="{2AC99753-3276-4A29-98FA-44E1EA0294A3}" dt="2024-04-03T14:49:12.844" v="125" actId="1076"/>
          <ac:picMkLst>
            <pc:docMk/>
            <pc:sldMk cId="1764719505" sldId="357"/>
            <ac:picMk id="5" creationId="{310F1F58-5FC0-961E-F928-E77E08A39150}"/>
          </ac:picMkLst>
        </pc:picChg>
      </pc:sldChg>
      <pc:sldChg chg="addSp delSp modSp mod modNotesTx">
        <pc:chgData name="Laurence Hauttekeete" userId="15becb0f-b1b1-4dd5-95e5-91404a43b93f" providerId="ADAL" clId="{2AC99753-3276-4A29-98FA-44E1EA0294A3}" dt="2024-04-03T14:02:27.312" v="84" actId="1076"/>
        <pc:sldMkLst>
          <pc:docMk/>
          <pc:sldMk cId="1465325893" sldId="376"/>
        </pc:sldMkLst>
        <pc:spChg chg="mod">
          <ac:chgData name="Laurence Hauttekeete" userId="15becb0f-b1b1-4dd5-95e5-91404a43b93f" providerId="ADAL" clId="{2AC99753-3276-4A29-98FA-44E1EA0294A3}" dt="2024-04-03T14:02:12.962" v="83" actId="27636"/>
          <ac:spMkLst>
            <pc:docMk/>
            <pc:sldMk cId="1465325893" sldId="376"/>
            <ac:spMk id="4" creationId="{7C4ABF45-5B2C-5E58-4CBA-696F7876797D}"/>
          </ac:spMkLst>
        </pc:spChg>
        <pc:picChg chg="del">
          <ac:chgData name="Laurence Hauttekeete" userId="15becb0f-b1b1-4dd5-95e5-91404a43b93f" providerId="ADAL" clId="{2AC99753-3276-4A29-98FA-44E1EA0294A3}" dt="2024-04-03T13:58:59.375" v="36" actId="478"/>
          <ac:picMkLst>
            <pc:docMk/>
            <pc:sldMk cId="1465325893" sldId="376"/>
            <ac:picMk id="2" creationId="{21207F75-11C7-4F85-EDC7-1BE52EA3304F}"/>
          </ac:picMkLst>
        </pc:picChg>
        <pc:picChg chg="del mod">
          <ac:chgData name="Laurence Hauttekeete" userId="15becb0f-b1b1-4dd5-95e5-91404a43b93f" providerId="ADAL" clId="{2AC99753-3276-4A29-98FA-44E1EA0294A3}" dt="2024-04-03T14:00:02.833" v="45" actId="478"/>
          <ac:picMkLst>
            <pc:docMk/>
            <pc:sldMk cId="1465325893" sldId="376"/>
            <ac:picMk id="3" creationId="{5253BB18-5F3F-BEBC-220B-3DC70510A131}"/>
          </ac:picMkLst>
        </pc:picChg>
        <pc:picChg chg="del">
          <ac:chgData name="Laurence Hauttekeete" userId="15becb0f-b1b1-4dd5-95e5-91404a43b93f" providerId="ADAL" clId="{2AC99753-3276-4A29-98FA-44E1EA0294A3}" dt="2024-04-03T13:59:54.519" v="40" actId="478"/>
          <ac:picMkLst>
            <pc:docMk/>
            <pc:sldMk cId="1465325893" sldId="376"/>
            <ac:picMk id="5" creationId="{256E8578-EEBB-8202-ED54-0D7C29A04027}"/>
          </ac:picMkLst>
        </pc:picChg>
        <pc:picChg chg="del">
          <ac:chgData name="Laurence Hauttekeete" userId="15becb0f-b1b1-4dd5-95e5-91404a43b93f" providerId="ADAL" clId="{2AC99753-3276-4A29-98FA-44E1EA0294A3}" dt="2024-04-03T13:59:55.183" v="41" actId="478"/>
          <ac:picMkLst>
            <pc:docMk/>
            <pc:sldMk cId="1465325893" sldId="376"/>
            <ac:picMk id="7" creationId="{F2124FC7-F455-5431-97B4-FE0B57EC9225}"/>
          </ac:picMkLst>
        </pc:picChg>
        <pc:picChg chg="del">
          <ac:chgData name="Laurence Hauttekeete" userId="15becb0f-b1b1-4dd5-95e5-91404a43b93f" providerId="ADAL" clId="{2AC99753-3276-4A29-98FA-44E1EA0294A3}" dt="2024-04-03T13:59:55.715" v="42" actId="478"/>
          <ac:picMkLst>
            <pc:docMk/>
            <pc:sldMk cId="1465325893" sldId="376"/>
            <ac:picMk id="9" creationId="{7CA15142-EDAF-3FD7-57FF-2EC44663161B}"/>
          </ac:picMkLst>
        </pc:picChg>
        <pc:picChg chg="del">
          <ac:chgData name="Laurence Hauttekeete" userId="15becb0f-b1b1-4dd5-95e5-91404a43b93f" providerId="ADAL" clId="{2AC99753-3276-4A29-98FA-44E1EA0294A3}" dt="2024-04-03T13:59:56.612" v="43" actId="478"/>
          <ac:picMkLst>
            <pc:docMk/>
            <pc:sldMk cId="1465325893" sldId="376"/>
            <ac:picMk id="11" creationId="{BC41F18E-264C-7D90-D1D6-A19A7A284E11}"/>
          </ac:picMkLst>
        </pc:picChg>
        <pc:picChg chg="add mod">
          <ac:chgData name="Laurence Hauttekeete" userId="15becb0f-b1b1-4dd5-95e5-91404a43b93f" providerId="ADAL" clId="{2AC99753-3276-4A29-98FA-44E1EA0294A3}" dt="2024-04-03T13:59:53.232" v="39" actId="1076"/>
          <ac:picMkLst>
            <pc:docMk/>
            <pc:sldMk cId="1465325893" sldId="376"/>
            <ac:picMk id="1026" creationId="{2FD994BA-D703-E4F9-2169-B32CB13C01E9}"/>
          </ac:picMkLst>
        </pc:picChg>
        <pc:picChg chg="add mod">
          <ac:chgData name="Laurence Hauttekeete" userId="15becb0f-b1b1-4dd5-95e5-91404a43b93f" providerId="ADAL" clId="{2AC99753-3276-4A29-98FA-44E1EA0294A3}" dt="2024-04-03T14:01:10.653" v="63" actId="1076"/>
          <ac:picMkLst>
            <pc:docMk/>
            <pc:sldMk cId="1465325893" sldId="376"/>
            <ac:picMk id="1028" creationId="{ED058E4E-2F32-F81B-B911-CDECDEA15E28}"/>
          </ac:picMkLst>
        </pc:picChg>
        <pc:picChg chg="add mod">
          <ac:chgData name="Laurence Hauttekeete" userId="15becb0f-b1b1-4dd5-95e5-91404a43b93f" providerId="ADAL" clId="{2AC99753-3276-4A29-98FA-44E1EA0294A3}" dt="2024-04-03T14:01:53.966" v="75" actId="1076"/>
          <ac:picMkLst>
            <pc:docMk/>
            <pc:sldMk cId="1465325893" sldId="376"/>
            <ac:picMk id="1030" creationId="{57792564-4C83-8923-0EDF-14A6B64F1BE0}"/>
          </ac:picMkLst>
        </pc:picChg>
        <pc:picChg chg="add mod">
          <ac:chgData name="Laurence Hauttekeete" userId="15becb0f-b1b1-4dd5-95e5-91404a43b93f" providerId="ADAL" clId="{2AC99753-3276-4A29-98FA-44E1EA0294A3}" dt="2024-04-03T14:01:58.103" v="77" actId="14100"/>
          <ac:picMkLst>
            <pc:docMk/>
            <pc:sldMk cId="1465325893" sldId="376"/>
            <ac:picMk id="1032" creationId="{D4EC532F-5AC4-5562-2017-09541D6E60F2}"/>
          </ac:picMkLst>
        </pc:picChg>
        <pc:picChg chg="add mod">
          <ac:chgData name="Laurence Hauttekeete" userId="15becb0f-b1b1-4dd5-95e5-91404a43b93f" providerId="ADAL" clId="{2AC99753-3276-4A29-98FA-44E1EA0294A3}" dt="2024-04-03T14:01:46.389" v="72" actId="1076"/>
          <ac:picMkLst>
            <pc:docMk/>
            <pc:sldMk cId="1465325893" sldId="376"/>
            <ac:picMk id="1034" creationId="{26081A6D-46C6-2CD3-B7F6-F3FDC3B15E92}"/>
          </ac:picMkLst>
        </pc:picChg>
        <pc:cxnChg chg="mod">
          <ac:chgData name="Laurence Hauttekeete" userId="15becb0f-b1b1-4dd5-95e5-91404a43b93f" providerId="ADAL" clId="{2AC99753-3276-4A29-98FA-44E1EA0294A3}" dt="2024-04-03T14:02:27.312" v="84" actId="1076"/>
          <ac:cxnSpMkLst>
            <pc:docMk/>
            <pc:sldMk cId="1465325893" sldId="376"/>
            <ac:cxnSpMk id="15" creationId="{F51EF7C5-214B-6FAE-2FC6-98FFAFD60988}"/>
          </ac:cxnSpMkLst>
        </pc:cxnChg>
      </pc:sldChg>
      <pc:sldChg chg="addSp delSp modSp mod ord">
        <pc:chgData name="Laurence Hauttekeete" userId="15becb0f-b1b1-4dd5-95e5-91404a43b93f" providerId="ADAL" clId="{2AC99753-3276-4A29-98FA-44E1EA0294A3}" dt="2024-04-04T09:29:29.016" v="4118" actId="5793"/>
        <pc:sldMkLst>
          <pc:docMk/>
          <pc:sldMk cId="607101898" sldId="379"/>
        </pc:sldMkLst>
        <pc:spChg chg="mod">
          <ac:chgData name="Laurence Hauttekeete" userId="15becb0f-b1b1-4dd5-95e5-91404a43b93f" providerId="ADAL" clId="{2AC99753-3276-4A29-98FA-44E1EA0294A3}" dt="2024-04-04T09:29:29.016" v="4118" actId="5793"/>
          <ac:spMkLst>
            <pc:docMk/>
            <pc:sldMk cId="607101898" sldId="379"/>
            <ac:spMk id="6" creationId="{8187C731-BFE1-E1A7-A9FB-FA71D239EB47}"/>
          </ac:spMkLst>
        </pc:spChg>
        <pc:spChg chg="mod">
          <ac:chgData name="Laurence Hauttekeete" userId="15becb0f-b1b1-4dd5-95e5-91404a43b93f" providerId="ADAL" clId="{2AC99753-3276-4A29-98FA-44E1EA0294A3}" dt="2024-04-04T09:27:27.251" v="4024" actId="20577"/>
          <ac:spMkLst>
            <pc:docMk/>
            <pc:sldMk cId="607101898" sldId="379"/>
            <ac:spMk id="11" creationId="{EE67793B-D5C7-223F-6703-7AF57BAC3B96}"/>
          </ac:spMkLst>
        </pc:spChg>
        <pc:spChg chg="mod">
          <ac:chgData name="Laurence Hauttekeete" userId="15becb0f-b1b1-4dd5-95e5-91404a43b93f" providerId="ADAL" clId="{2AC99753-3276-4A29-98FA-44E1EA0294A3}" dt="2024-04-04T09:27:53.922" v="4038" actId="20577"/>
          <ac:spMkLst>
            <pc:docMk/>
            <pc:sldMk cId="607101898" sldId="379"/>
            <ac:spMk id="14" creationId="{1894CB48-F52D-1219-2406-7A5B445C03A0}"/>
          </ac:spMkLst>
        </pc:spChg>
        <pc:picChg chg="del">
          <ac:chgData name="Laurence Hauttekeete" userId="15becb0f-b1b1-4dd5-95e5-91404a43b93f" providerId="ADAL" clId="{2AC99753-3276-4A29-98FA-44E1EA0294A3}" dt="2024-04-03T15:09:44.231" v="524" actId="478"/>
          <ac:picMkLst>
            <pc:docMk/>
            <pc:sldMk cId="607101898" sldId="379"/>
            <ac:picMk id="2" creationId="{40DA3182-E672-20AE-8A89-7F3425F026BA}"/>
          </ac:picMkLst>
        </pc:picChg>
        <pc:picChg chg="add mod">
          <ac:chgData name="Laurence Hauttekeete" userId="15becb0f-b1b1-4dd5-95e5-91404a43b93f" providerId="ADAL" clId="{2AC99753-3276-4A29-98FA-44E1EA0294A3}" dt="2024-04-03T15:09:52.555" v="526" actId="1076"/>
          <ac:picMkLst>
            <pc:docMk/>
            <pc:sldMk cId="607101898" sldId="379"/>
            <ac:picMk id="3" creationId="{3A0EB115-980A-777D-AAD5-D63552855F80}"/>
          </ac:picMkLst>
        </pc:picChg>
        <pc:picChg chg="add del mod">
          <ac:chgData name="Laurence Hauttekeete" userId="15becb0f-b1b1-4dd5-95e5-91404a43b93f" providerId="ADAL" clId="{2AC99753-3276-4A29-98FA-44E1EA0294A3}" dt="2024-04-04T09:24:48.211" v="3950" actId="478"/>
          <ac:picMkLst>
            <pc:docMk/>
            <pc:sldMk cId="607101898" sldId="379"/>
            <ac:picMk id="4" creationId="{9C73FEF4-2EA9-DE08-1B74-6BCC41CF4CE0}"/>
          </ac:picMkLst>
        </pc:picChg>
        <pc:picChg chg="del mod">
          <ac:chgData name="Laurence Hauttekeete" userId="15becb0f-b1b1-4dd5-95e5-91404a43b93f" providerId="ADAL" clId="{2AC99753-3276-4A29-98FA-44E1EA0294A3}" dt="2024-04-04T09:20:57.616" v="3945" actId="478"/>
          <ac:picMkLst>
            <pc:docMk/>
            <pc:sldMk cId="607101898" sldId="379"/>
            <ac:picMk id="8" creationId="{931EC9EB-D3EA-627C-FA98-273DC371AEB8}"/>
          </ac:picMkLst>
        </pc:picChg>
        <pc:picChg chg="add mod">
          <ac:chgData name="Laurence Hauttekeete" userId="15becb0f-b1b1-4dd5-95e5-91404a43b93f" providerId="ADAL" clId="{2AC99753-3276-4A29-98FA-44E1EA0294A3}" dt="2024-04-04T09:20:52.587" v="3943" actId="1076"/>
          <ac:picMkLst>
            <pc:docMk/>
            <pc:sldMk cId="607101898" sldId="379"/>
            <ac:picMk id="9" creationId="{A03EFC81-7FF5-4042-7C7D-7AD721CEAB90}"/>
          </ac:picMkLst>
        </pc:picChg>
        <pc:picChg chg="del">
          <ac:chgData name="Laurence Hauttekeete" userId="15becb0f-b1b1-4dd5-95e5-91404a43b93f" providerId="ADAL" clId="{2AC99753-3276-4A29-98FA-44E1EA0294A3}" dt="2024-04-04T09:17:28.407" v="3666" actId="478"/>
          <ac:picMkLst>
            <pc:docMk/>
            <pc:sldMk cId="607101898" sldId="379"/>
            <ac:picMk id="12" creationId="{ED4DB64A-2CC5-07B8-7961-76496E36ECAE}"/>
          </ac:picMkLst>
        </pc:picChg>
        <pc:picChg chg="add del mod">
          <ac:chgData name="Laurence Hauttekeete" userId="15becb0f-b1b1-4dd5-95e5-91404a43b93f" providerId="ADAL" clId="{2AC99753-3276-4A29-98FA-44E1EA0294A3}" dt="2024-04-04T09:24:16.245" v="3948" actId="478"/>
          <ac:picMkLst>
            <pc:docMk/>
            <pc:sldMk cId="607101898" sldId="379"/>
            <ac:picMk id="13" creationId="{ED6C6556-F296-30E9-C2FA-D0E83C252E7A}"/>
          </ac:picMkLst>
        </pc:picChg>
        <pc:picChg chg="add del mod">
          <ac:chgData name="Laurence Hauttekeete" userId="15becb0f-b1b1-4dd5-95e5-91404a43b93f" providerId="ADAL" clId="{2AC99753-3276-4A29-98FA-44E1EA0294A3}" dt="2024-04-04T09:24:16.245" v="3948" actId="478"/>
          <ac:picMkLst>
            <pc:docMk/>
            <pc:sldMk cId="607101898" sldId="379"/>
            <ac:picMk id="16" creationId="{5294DB68-4822-5049-D9B8-9307D9EA0FC3}"/>
          </ac:picMkLst>
        </pc:picChg>
        <pc:picChg chg="del">
          <ac:chgData name="Laurence Hauttekeete" userId="15becb0f-b1b1-4dd5-95e5-91404a43b93f" providerId="ADAL" clId="{2AC99753-3276-4A29-98FA-44E1EA0294A3}" dt="2024-04-04T09:15:11.058" v="3487" actId="478"/>
          <ac:picMkLst>
            <pc:docMk/>
            <pc:sldMk cId="607101898" sldId="379"/>
            <ac:picMk id="18" creationId="{074BAE1A-2A9D-EA55-B279-4EAB8B1E4B8D}"/>
          </ac:picMkLst>
        </pc:picChg>
        <pc:picChg chg="add mod">
          <ac:chgData name="Laurence Hauttekeete" userId="15becb0f-b1b1-4dd5-95e5-91404a43b93f" providerId="ADAL" clId="{2AC99753-3276-4A29-98FA-44E1EA0294A3}" dt="2024-04-04T09:24:53.722" v="3951" actId="1076"/>
          <ac:picMkLst>
            <pc:docMk/>
            <pc:sldMk cId="607101898" sldId="379"/>
            <ac:picMk id="19" creationId="{B9BC5287-36B8-AFC9-867E-918317472C68}"/>
          </ac:picMkLst>
        </pc:picChg>
        <pc:picChg chg="add del mod">
          <ac:chgData name="Laurence Hauttekeete" userId="15becb0f-b1b1-4dd5-95e5-91404a43b93f" providerId="ADAL" clId="{2AC99753-3276-4A29-98FA-44E1EA0294A3}" dt="2024-04-04T09:26:13.011" v="3953" actId="478"/>
          <ac:picMkLst>
            <pc:docMk/>
            <pc:sldMk cId="607101898" sldId="379"/>
            <ac:picMk id="21" creationId="{A1059A3B-F54B-24FB-0FD7-AFE77A2D094E}"/>
          </ac:picMkLst>
        </pc:picChg>
        <pc:picChg chg="add del mod">
          <ac:chgData name="Laurence Hauttekeete" userId="15becb0f-b1b1-4dd5-95e5-91404a43b93f" providerId="ADAL" clId="{2AC99753-3276-4A29-98FA-44E1EA0294A3}" dt="2024-04-04T09:26:13.011" v="3953" actId="478"/>
          <ac:picMkLst>
            <pc:docMk/>
            <pc:sldMk cId="607101898" sldId="379"/>
            <ac:picMk id="23" creationId="{070FB258-350B-1046-D31B-996D03E61CAE}"/>
          </ac:picMkLst>
        </pc:picChg>
        <pc:picChg chg="add del mod">
          <ac:chgData name="Laurence Hauttekeete" userId="15becb0f-b1b1-4dd5-95e5-91404a43b93f" providerId="ADAL" clId="{2AC99753-3276-4A29-98FA-44E1EA0294A3}" dt="2024-04-04T09:26:13.011" v="3953" actId="478"/>
          <ac:picMkLst>
            <pc:docMk/>
            <pc:sldMk cId="607101898" sldId="379"/>
            <ac:picMk id="25" creationId="{F31C0333-47B0-EEFA-5198-9193FF0A3AED}"/>
          </ac:picMkLst>
        </pc:picChg>
        <pc:picChg chg="add mod">
          <ac:chgData name="Laurence Hauttekeete" userId="15becb0f-b1b1-4dd5-95e5-91404a43b93f" providerId="ADAL" clId="{2AC99753-3276-4A29-98FA-44E1EA0294A3}" dt="2024-04-04T09:26:59.922" v="3955" actId="1076"/>
          <ac:picMkLst>
            <pc:docMk/>
            <pc:sldMk cId="607101898" sldId="379"/>
            <ac:picMk id="27" creationId="{3F765E9F-B42A-45DC-EC13-4A3EEC29D4AF}"/>
          </ac:picMkLst>
        </pc:picChg>
      </pc:sldChg>
      <pc:sldChg chg="addSp delSp modSp mod">
        <pc:chgData name="Laurence Hauttekeete" userId="15becb0f-b1b1-4dd5-95e5-91404a43b93f" providerId="ADAL" clId="{2AC99753-3276-4A29-98FA-44E1EA0294A3}" dt="2024-04-04T14:50:55.132" v="6262" actId="20577"/>
        <pc:sldMkLst>
          <pc:docMk/>
          <pc:sldMk cId="3576919442" sldId="383"/>
        </pc:sldMkLst>
        <pc:spChg chg="mod">
          <ac:chgData name="Laurence Hauttekeete" userId="15becb0f-b1b1-4dd5-95e5-91404a43b93f" providerId="ADAL" clId="{2AC99753-3276-4A29-98FA-44E1EA0294A3}" dt="2024-04-04T11:57:55.359" v="5758" actId="20577"/>
          <ac:spMkLst>
            <pc:docMk/>
            <pc:sldMk cId="3576919442" sldId="383"/>
            <ac:spMk id="14" creationId="{753A03A8-CA27-E54E-CA65-6E34C8AB82A6}"/>
          </ac:spMkLst>
        </pc:spChg>
        <pc:spChg chg="mod">
          <ac:chgData name="Laurence Hauttekeete" userId="15becb0f-b1b1-4dd5-95e5-91404a43b93f" providerId="ADAL" clId="{2AC99753-3276-4A29-98FA-44E1EA0294A3}" dt="2024-04-04T14:50:55.132" v="6262" actId="20577"/>
          <ac:spMkLst>
            <pc:docMk/>
            <pc:sldMk cId="3576919442" sldId="383"/>
            <ac:spMk id="17" creationId="{4C0C9724-9FC8-646D-AD30-0F4708EADEBC}"/>
          </ac:spMkLst>
        </pc:spChg>
        <pc:picChg chg="add mod">
          <ac:chgData name="Laurence Hauttekeete" userId="15becb0f-b1b1-4dd5-95e5-91404a43b93f" providerId="ADAL" clId="{2AC99753-3276-4A29-98FA-44E1EA0294A3}" dt="2024-04-04T11:56:22.984" v="5630"/>
          <ac:picMkLst>
            <pc:docMk/>
            <pc:sldMk cId="3576919442" sldId="383"/>
            <ac:picMk id="2" creationId="{70C2C391-20CC-69DA-C5A2-20B4D2F82A64}"/>
          </ac:picMkLst>
        </pc:picChg>
        <pc:picChg chg="add mod">
          <ac:chgData name="Laurence Hauttekeete" userId="15becb0f-b1b1-4dd5-95e5-91404a43b93f" providerId="ADAL" clId="{2AC99753-3276-4A29-98FA-44E1EA0294A3}" dt="2024-04-04T11:57:00.096" v="5633" actId="1076"/>
          <ac:picMkLst>
            <pc:docMk/>
            <pc:sldMk cId="3576919442" sldId="383"/>
            <ac:picMk id="3" creationId="{FCC27AAD-2F01-0951-C0B0-8A6A91D45B3B}"/>
          </ac:picMkLst>
        </pc:picChg>
        <pc:picChg chg="del">
          <ac:chgData name="Laurence Hauttekeete" userId="15becb0f-b1b1-4dd5-95e5-91404a43b93f" providerId="ADAL" clId="{2AC99753-3276-4A29-98FA-44E1EA0294A3}" dt="2024-04-04T11:56:15.125" v="5629" actId="478"/>
          <ac:picMkLst>
            <pc:docMk/>
            <pc:sldMk cId="3576919442" sldId="383"/>
            <ac:picMk id="4" creationId="{86C3F2E1-0A09-2353-A628-F94057CC1480}"/>
          </ac:picMkLst>
        </pc:picChg>
        <pc:picChg chg="del">
          <ac:chgData name="Laurence Hauttekeete" userId="15becb0f-b1b1-4dd5-95e5-91404a43b93f" providerId="ADAL" clId="{2AC99753-3276-4A29-98FA-44E1EA0294A3}" dt="2024-04-04T11:56:56.227" v="5631" actId="478"/>
          <ac:picMkLst>
            <pc:docMk/>
            <pc:sldMk cId="3576919442" sldId="383"/>
            <ac:picMk id="15" creationId="{3626AE53-FB9F-FDDA-91D2-52FF5E73DE74}"/>
          </ac:picMkLst>
        </pc:picChg>
      </pc:sldChg>
      <pc:sldChg chg="del">
        <pc:chgData name="Laurence Hauttekeete" userId="15becb0f-b1b1-4dd5-95e5-91404a43b93f" providerId="ADAL" clId="{2AC99753-3276-4A29-98FA-44E1EA0294A3}" dt="2024-04-04T12:50:49.534" v="5830" actId="47"/>
        <pc:sldMkLst>
          <pc:docMk/>
          <pc:sldMk cId="4162019298" sldId="384"/>
        </pc:sldMkLst>
      </pc:sldChg>
      <pc:sldChg chg="del">
        <pc:chgData name="Laurence Hauttekeete" userId="15becb0f-b1b1-4dd5-95e5-91404a43b93f" providerId="ADAL" clId="{2AC99753-3276-4A29-98FA-44E1EA0294A3}" dt="2024-04-04T12:50:46.198" v="5829" actId="47"/>
        <pc:sldMkLst>
          <pc:docMk/>
          <pc:sldMk cId="2533819130" sldId="386"/>
        </pc:sldMkLst>
      </pc:sldChg>
      <pc:sldChg chg="del">
        <pc:chgData name="Laurence Hauttekeete" userId="15becb0f-b1b1-4dd5-95e5-91404a43b93f" providerId="ADAL" clId="{2AC99753-3276-4A29-98FA-44E1EA0294A3}" dt="2024-04-04T12:50:20.115" v="5823" actId="47"/>
        <pc:sldMkLst>
          <pc:docMk/>
          <pc:sldMk cId="1960607747" sldId="390"/>
        </pc:sldMkLst>
      </pc:sldChg>
      <pc:sldChg chg="addSp delSp modSp mod">
        <pc:chgData name="Laurence Hauttekeete" userId="15becb0f-b1b1-4dd5-95e5-91404a43b93f" providerId="ADAL" clId="{2AC99753-3276-4A29-98FA-44E1EA0294A3}" dt="2024-04-03T14:48:49.942" v="122" actId="1076"/>
        <pc:sldMkLst>
          <pc:docMk/>
          <pc:sldMk cId="993609772" sldId="448"/>
        </pc:sldMkLst>
        <pc:spChg chg="add mod">
          <ac:chgData name="Laurence Hauttekeete" userId="15becb0f-b1b1-4dd5-95e5-91404a43b93f" providerId="ADAL" clId="{2AC99753-3276-4A29-98FA-44E1EA0294A3}" dt="2024-04-03T14:47:51.275" v="111" actId="1076"/>
          <ac:spMkLst>
            <pc:docMk/>
            <pc:sldMk cId="993609772" sldId="448"/>
            <ac:spMk id="2" creationId="{E0AA0CA8-6AE3-475A-560F-7AB04B64762D}"/>
          </ac:spMkLst>
        </pc:spChg>
        <pc:spChg chg="add mod">
          <ac:chgData name="Laurence Hauttekeete" userId="15becb0f-b1b1-4dd5-95e5-91404a43b93f" providerId="ADAL" clId="{2AC99753-3276-4A29-98FA-44E1EA0294A3}" dt="2024-04-03T14:48:03.165" v="113" actId="1076"/>
          <ac:spMkLst>
            <pc:docMk/>
            <pc:sldMk cId="993609772" sldId="448"/>
            <ac:spMk id="3" creationId="{DC7C6842-EF6A-0E95-E64F-CFA53E848657}"/>
          </ac:spMkLst>
        </pc:spChg>
        <pc:spChg chg="add mod">
          <ac:chgData name="Laurence Hauttekeete" userId="15becb0f-b1b1-4dd5-95e5-91404a43b93f" providerId="ADAL" clId="{2AC99753-3276-4A29-98FA-44E1EA0294A3}" dt="2024-04-03T14:48:49.942" v="122" actId="1076"/>
          <ac:spMkLst>
            <pc:docMk/>
            <pc:sldMk cId="993609772" sldId="448"/>
            <ac:spMk id="4" creationId="{26DB502B-252D-B59A-C2FD-B1EFF1BDB97F}"/>
          </ac:spMkLst>
        </pc:spChg>
        <pc:spChg chg="del">
          <ac:chgData name="Laurence Hauttekeete" userId="15becb0f-b1b1-4dd5-95e5-91404a43b93f" providerId="ADAL" clId="{2AC99753-3276-4A29-98FA-44E1EA0294A3}" dt="2024-04-03T14:46:59.328" v="85" actId="478"/>
          <ac:spMkLst>
            <pc:docMk/>
            <pc:sldMk cId="993609772" sldId="448"/>
            <ac:spMk id="7" creationId="{81CA6C6A-13F9-AECC-DCD7-FAD6E5E820F5}"/>
          </ac:spMkLst>
        </pc:spChg>
      </pc:sldChg>
      <pc:sldChg chg="del">
        <pc:chgData name="Laurence Hauttekeete" userId="15becb0f-b1b1-4dd5-95e5-91404a43b93f" providerId="ADAL" clId="{2AC99753-3276-4A29-98FA-44E1EA0294A3}" dt="2024-04-04T12:50:24.397" v="5824" actId="47"/>
        <pc:sldMkLst>
          <pc:docMk/>
          <pc:sldMk cId="2339576037" sldId="449"/>
        </pc:sldMkLst>
      </pc:sldChg>
      <pc:sldChg chg="del">
        <pc:chgData name="Laurence Hauttekeete" userId="15becb0f-b1b1-4dd5-95e5-91404a43b93f" providerId="ADAL" clId="{2AC99753-3276-4A29-98FA-44E1EA0294A3}" dt="2024-04-04T12:50:24.397" v="5824" actId="47"/>
        <pc:sldMkLst>
          <pc:docMk/>
          <pc:sldMk cId="2854611898" sldId="450"/>
        </pc:sldMkLst>
      </pc:sldChg>
      <pc:sldChg chg="del">
        <pc:chgData name="Laurence Hauttekeete" userId="15becb0f-b1b1-4dd5-95e5-91404a43b93f" providerId="ADAL" clId="{2AC99753-3276-4A29-98FA-44E1EA0294A3}" dt="2024-04-04T12:50:20.115" v="5823" actId="47"/>
        <pc:sldMkLst>
          <pc:docMk/>
          <pc:sldMk cId="1320728709" sldId="451"/>
        </pc:sldMkLst>
      </pc:sldChg>
      <pc:sldChg chg="del">
        <pc:chgData name="Laurence Hauttekeete" userId="15becb0f-b1b1-4dd5-95e5-91404a43b93f" providerId="ADAL" clId="{2AC99753-3276-4A29-98FA-44E1EA0294A3}" dt="2024-04-04T12:50:24.397" v="5824" actId="47"/>
        <pc:sldMkLst>
          <pc:docMk/>
          <pc:sldMk cId="2580317036" sldId="452"/>
        </pc:sldMkLst>
      </pc:sldChg>
      <pc:sldChg chg="del">
        <pc:chgData name="Laurence Hauttekeete" userId="15becb0f-b1b1-4dd5-95e5-91404a43b93f" providerId="ADAL" clId="{2AC99753-3276-4A29-98FA-44E1EA0294A3}" dt="2024-04-04T12:50:24.397" v="5824" actId="47"/>
        <pc:sldMkLst>
          <pc:docMk/>
          <pc:sldMk cId="2076302806" sldId="453"/>
        </pc:sldMkLst>
      </pc:sldChg>
      <pc:sldChg chg="del">
        <pc:chgData name="Laurence Hauttekeete" userId="15becb0f-b1b1-4dd5-95e5-91404a43b93f" providerId="ADAL" clId="{2AC99753-3276-4A29-98FA-44E1EA0294A3}" dt="2024-04-04T12:50:27.394" v="5825" actId="47"/>
        <pc:sldMkLst>
          <pc:docMk/>
          <pc:sldMk cId="953872411" sldId="454"/>
        </pc:sldMkLst>
      </pc:sldChg>
      <pc:sldChg chg="del">
        <pc:chgData name="Laurence Hauttekeete" userId="15becb0f-b1b1-4dd5-95e5-91404a43b93f" providerId="ADAL" clId="{2AC99753-3276-4A29-98FA-44E1EA0294A3}" dt="2024-04-04T12:50:27.394" v="5825" actId="47"/>
        <pc:sldMkLst>
          <pc:docMk/>
          <pc:sldMk cId="668309174" sldId="455"/>
        </pc:sldMkLst>
      </pc:sldChg>
      <pc:sldChg chg="del">
        <pc:chgData name="Laurence Hauttekeete" userId="15becb0f-b1b1-4dd5-95e5-91404a43b93f" providerId="ADAL" clId="{2AC99753-3276-4A29-98FA-44E1EA0294A3}" dt="2024-04-04T12:50:27.394" v="5825" actId="47"/>
        <pc:sldMkLst>
          <pc:docMk/>
          <pc:sldMk cId="4240642000" sldId="456"/>
        </pc:sldMkLst>
      </pc:sldChg>
      <pc:sldChg chg="del">
        <pc:chgData name="Laurence Hauttekeete" userId="15becb0f-b1b1-4dd5-95e5-91404a43b93f" providerId="ADAL" clId="{2AC99753-3276-4A29-98FA-44E1EA0294A3}" dt="2024-04-04T12:50:27.394" v="5825" actId="47"/>
        <pc:sldMkLst>
          <pc:docMk/>
          <pc:sldMk cId="1507240119" sldId="457"/>
        </pc:sldMkLst>
      </pc:sldChg>
      <pc:sldChg chg="del">
        <pc:chgData name="Laurence Hauttekeete" userId="15becb0f-b1b1-4dd5-95e5-91404a43b93f" providerId="ADAL" clId="{2AC99753-3276-4A29-98FA-44E1EA0294A3}" dt="2024-04-04T12:50:27.394" v="5825" actId="47"/>
        <pc:sldMkLst>
          <pc:docMk/>
          <pc:sldMk cId="2912911446" sldId="458"/>
        </pc:sldMkLst>
      </pc:sldChg>
      <pc:sldChg chg="del">
        <pc:chgData name="Laurence Hauttekeete" userId="15becb0f-b1b1-4dd5-95e5-91404a43b93f" providerId="ADAL" clId="{2AC99753-3276-4A29-98FA-44E1EA0294A3}" dt="2024-04-04T12:50:24.397" v="5824" actId="47"/>
        <pc:sldMkLst>
          <pc:docMk/>
          <pc:sldMk cId="110870359" sldId="459"/>
        </pc:sldMkLst>
      </pc:sldChg>
      <pc:sldChg chg="del">
        <pc:chgData name="Laurence Hauttekeete" userId="15becb0f-b1b1-4dd5-95e5-91404a43b93f" providerId="ADAL" clId="{2AC99753-3276-4A29-98FA-44E1EA0294A3}" dt="2024-04-04T12:50:30.595" v="5826" actId="47"/>
        <pc:sldMkLst>
          <pc:docMk/>
          <pc:sldMk cId="3473137099" sldId="461"/>
        </pc:sldMkLst>
      </pc:sldChg>
      <pc:sldChg chg="del">
        <pc:chgData name="Laurence Hauttekeete" userId="15becb0f-b1b1-4dd5-95e5-91404a43b93f" providerId="ADAL" clId="{2AC99753-3276-4A29-98FA-44E1EA0294A3}" dt="2024-04-04T12:50:30.595" v="5826" actId="47"/>
        <pc:sldMkLst>
          <pc:docMk/>
          <pc:sldMk cId="1781393332" sldId="462"/>
        </pc:sldMkLst>
      </pc:sldChg>
      <pc:sldChg chg="del">
        <pc:chgData name="Laurence Hauttekeete" userId="15becb0f-b1b1-4dd5-95e5-91404a43b93f" providerId="ADAL" clId="{2AC99753-3276-4A29-98FA-44E1EA0294A3}" dt="2024-04-04T14:34:49.938" v="6251" actId="47"/>
        <pc:sldMkLst>
          <pc:docMk/>
          <pc:sldMk cId="166857239" sldId="464"/>
        </pc:sldMkLst>
      </pc:sldChg>
      <pc:sldChg chg="del">
        <pc:chgData name="Laurence Hauttekeete" userId="15becb0f-b1b1-4dd5-95e5-91404a43b93f" providerId="ADAL" clId="{2AC99753-3276-4A29-98FA-44E1EA0294A3}" dt="2024-04-04T12:50:30.595" v="5826" actId="47"/>
        <pc:sldMkLst>
          <pc:docMk/>
          <pc:sldMk cId="1384938409" sldId="465"/>
        </pc:sldMkLst>
      </pc:sldChg>
      <pc:sldChg chg="del">
        <pc:chgData name="Laurence Hauttekeete" userId="15becb0f-b1b1-4dd5-95e5-91404a43b93f" providerId="ADAL" clId="{2AC99753-3276-4A29-98FA-44E1EA0294A3}" dt="2024-04-04T12:50:30.595" v="5826" actId="47"/>
        <pc:sldMkLst>
          <pc:docMk/>
          <pc:sldMk cId="705480106" sldId="468"/>
        </pc:sldMkLst>
      </pc:sldChg>
      <pc:sldChg chg="del">
        <pc:chgData name="Laurence Hauttekeete" userId="15becb0f-b1b1-4dd5-95e5-91404a43b93f" providerId="ADAL" clId="{2AC99753-3276-4A29-98FA-44E1EA0294A3}" dt="2024-04-04T12:50:33.785" v="5827" actId="47"/>
        <pc:sldMkLst>
          <pc:docMk/>
          <pc:sldMk cId="3204074794" sldId="469"/>
        </pc:sldMkLst>
      </pc:sldChg>
      <pc:sldChg chg="del">
        <pc:chgData name="Laurence Hauttekeete" userId="15becb0f-b1b1-4dd5-95e5-91404a43b93f" providerId="ADAL" clId="{2AC99753-3276-4A29-98FA-44E1EA0294A3}" dt="2024-04-04T12:50:34.803" v="5828" actId="47"/>
        <pc:sldMkLst>
          <pc:docMk/>
          <pc:sldMk cId="1180920228" sldId="470"/>
        </pc:sldMkLst>
      </pc:sldChg>
      <pc:sldChg chg="addSp delSp modSp add mod ord">
        <pc:chgData name="Laurence Hauttekeete" userId="15becb0f-b1b1-4dd5-95e5-91404a43b93f" providerId="ADAL" clId="{2AC99753-3276-4A29-98FA-44E1EA0294A3}" dt="2024-04-04T12:50:10.872" v="5822"/>
        <pc:sldMkLst>
          <pc:docMk/>
          <pc:sldMk cId="2657751058" sldId="471"/>
        </pc:sldMkLst>
        <pc:spChg chg="del">
          <ac:chgData name="Laurence Hauttekeete" userId="15becb0f-b1b1-4dd5-95e5-91404a43b93f" providerId="ADAL" clId="{2AC99753-3276-4A29-98FA-44E1EA0294A3}" dt="2024-04-03T15:05:05.050" v="273" actId="478"/>
          <ac:spMkLst>
            <pc:docMk/>
            <pc:sldMk cId="2657751058" sldId="471"/>
            <ac:spMk id="2" creationId="{E0AA0CA8-6AE3-475A-560F-7AB04B64762D}"/>
          </ac:spMkLst>
        </pc:spChg>
        <pc:spChg chg="del">
          <ac:chgData name="Laurence Hauttekeete" userId="15becb0f-b1b1-4dd5-95e5-91404a43b93f" providerId="ADAL" clId="{2AC99753-3276-4A29-98FA-44E1EA0294A3}" dt="2024-04-03T15:05:09.905" v="275" actId="478"/>
          <ac:spMkLst>
            <pc:docMk/>
            <pc:sldMk cId="2657751058" sldId="471"/>
            <ac:spMk id="3" creationId="{DC7C6842-EF6A-0E95-E64F-CFA53E848657}"/>
          </ac:spMkLst>
        </pc:spChg>
        <pc:spChg chg="del">
          <ac:chgData name="Laurence Hauttekeete" userId="15becb0f-b1b1-4dd5-95e5-91404a43b93f" providerId="ADAL" clId="{2AC99753-3276-4A29-98FA-44E1EA0294A3}" dt="2024-04-03T15:05:07.499" v="274" actId="478"/>
          <ac:spMkLst>
            <pc:docMk/>
            <pc:sldMk cId="2657751058" sldId="471"/>
            <ac:spMk id="4" creationId="{26DB502B-252D-B59A-C2FD-B1EFF1BDB97F}"/>
          </ac:spMkLst>
        </pc:spChg>
        <pc:spChg chg="add mod">
          <ac:chgData name="Laurence Hauttekeete" userId="15becb0f-b1b1-4dd5-95e5-91404a43b93f" providerId="ADAL" clId="{2AC99753-3276-4A29-98FA-44E1EA0294A3}" dt="2024-04-03T15:08:02.901" v="310" actId="255"/>
          <ac:spMkLst>
            <pc:docMk/>
            <pc:sldMk cId="2657751058" sldId="471"/>
            <ac:spMk id="6" creationId="{D089885E-E659-B0FC-DB73-8FF308ACC217}"/>
          </ac:spMkLst>
        </pc:spChg>
        <pc:picChg chg="add del">
          <ac:chgData name="Laurence Hauttekeete" userId="15becb0f-b1b1-4dd5-95e5-91404a43b93f" providerId="ADAL" clId="{2AC99753-3276-4A29-98FA-44E1EA0294A3}" dt="2024-04-03T15:06:55.529" v="280" actId="22"/>
          <ac:picMkLst>
            <pc:docMk/>
            <pc:sldMk cId="2657751058" sldId="471"/>
            <ac:picMk id="8" creationId="{DF501BC1-43B4-8EBD-02F9-B466BF13E5ED}"/>
          </ac:picMkLst>
        </pc:picChg>
      </pc:sldChg>
      <pc:sldChg chg="addSp delSp modSp new mod ord setBg">
        <pc:chgData name="Laurence Hauttekeete" userId="15becb0f-b1b1-4dd5-95e5-91404a43b93f" providerId="ADAL" clId="{2AC99753-3276-4A29-98FA-44E1EA0294A3}" dt="2024-04-04T12:50:10.872" v="5822"/>
        <pc:sldMkLst>
          <pc:docMk/>
          <pc:sldMk cId="3962838357" sldId="472"/>
        </pc:sldMkLst>
        <pc:spChg chg="del">
          <ac:chgData name="Laurence Hauttekeete" userId="15becb0f-b1b1-4dd5-95e5-91404a43b93f" providerId="ADAL" clId="{2AC99753-3276-4A29-98FA-44E1EA0294A3}" dt="2024-04-03T15:07:08.207" v="284" actId="26606"/>
          <ac:spMkLst>
            <pc:docMk/>
            <pc:sldMk cId="3962838357" sldId="472"/>
            <ac:spMk id="2" creationId="{1A5F752B-3558-B818-A883-83FEFB3E3AFF}"/>
          </ac:spMkLst>
        </pc:spChg>
        <pc:spChg chg="del">
          <ac:chgData name="Laurence Hauttekeete" userId="15becb0f-b1b1-4dd5-95e5-91404a43b93f" providerId="ADAL" clId="{2AC99753-3276-4A29-98FA-44E1EA0294A3}" dt="2024-04-03T15:07:08.207" v="284" actId="26606"/>
          <ac:spMkLst>
            <pc:docMk/>
            <pc:sldMk cId="3962838357" sldId="472"/>
            <ac:spMk id="3" creationId="{6E2886A1-A1FF-A737-FBB1-1A936AB031F1}"/>
          </ac:spMkLst>
        </pc:spChg>
        <pc:spChg chg="add">
          <ac:chgData name="Laurence Hauttekeete" userId="15becb0f-b1b1-4dd5-95e5-91404a43b93f" providerId="ADAL" clId="{2AC99753-3276-4A29-98FA-44E1EA0294A3}" dt="2024-04-03T15:07:08.207" v="284" actId="26606"/>
          <ac:spMkLst>
            <pc:docMk/>
            <pc:sldMk cId="3962838357" sldId="472"/>
            <ac:spMk id="10" creationId="{E722B2DD-E14D-4972-9D98-5D6E61B1B2D2}"/>
          </ac:spMkLst>
        </pc:spChg>
        <pc:picChg chg="add mod">
          <ac:chgData name="Laurence Hauttekeete" userId="15becb0f-b1b1-4dd5-95e5-91404a43b93f" providerId="ADAL" clId="{2AC99753-3276-4A29-98FA-44E1EA0294A3}" dt="2024-04-03T15:07:16.762" v="288" actId="1076"/>
          <ac:picMkLst>
            <pc:docMk/>
            <pc:sldMk cId="3962838357" sldId="472"/>
            <ac:picMk id="5" creationId="{6987B2C3-5137-26AE-5082-D0399E4FB904}"/>
          </ac:picMkLst>
        </pc:picChg>
      </pc:sldChg>
      <pc:sldChg chg="addSp delSp modSp new mod ord setBg">
        <pc:chgData name="Laurence Hauttekeete" userId="15becb0f-b1b1-4dd5-95e5-91404a43b93f" providerId="ADAL" clId="{2AC99753-3276-4A29-98FA-44E1EA0294A3}" dt="2024-04-04T12:50:10.872" v="5822"/>
        <pc:sldMkLst>
          <pc:docMk/>
          <pc:sldMk cId="3744483837" sldId="473"/>
        </pc:sldMkLst>
        <pc:spChg chg="del">
          <ac:chgData name="Laurence Hauttekeete" userId="15becb0f-b1b1-4dd5-95e5-91404a43b93f" providerId="ADAL" clId="{2AC99753-3276-4A29-98FA-44E1EA0294A3}" dt="2024-04-03T15:11:01.479" v="529" actId="26606"/>
          <ac:spMkLst>
            <pc:docMk/>
            <pc:sldMk cId="3744483837" sldId="473"/>
            <ac:spMk id="2" creationId="{33B8ADA7-19AC-7A38-6FD9-C5A1699EFF8C}"/>
          </ac:spMkLst>
        </pc:spChg>
        <pc:spChg chg="del">
          <ac:chgData name="Laurence Hauttekeete" userId="15becb0f-b1b1-4dd5-95e5-91404a43b93f" providerId="ADAL" clId="{2AC99753-3276-4A29-98FA-44E1EA0294A3}" dt="2024-04-03T15:11:01.479" v="529" actId="26606"/>
          <ac:spMkLst>
            <pc:docMk/>
            <pc:sldMk cId="3744483837" sldId="473"/>
            <ac:spMk id="3" creationId="{C187739A-2B50-965C-E8DC-DBF24348F867}"/>
          </ac:spMkLst>
        </pc:spChg>
        <pc:spChg chg="add">
          <ac:chgData name="Laurence Hauttekeete" userId="15becb0f-b1b1-4dd5-95e5-91404a43b93f" providerId="ADAL" clId="{2AC99753-3276-4A29-98FA-44E1EA0294A3}" dt="2024-04-03T15:11:01.479" v="529" actId="26606"/>
          <ac:spMkLst>
            <pc:docMk/>
            <pc:sldMk cId="3744483837" sldId="473"/>
            <ac:spMk id="10" creationId="{E722B2DD-E14D-4972-9D98-5D6E61B1B2D2}"/>
          </ac:spMkLst>
        </pc:spChg>
        <pc:picChg chg="add mod">
          <ac:chgData name="Laurence Hauttekeete" userId="15becb0f-b1b1-4dd5-95e5-91404a43b93f" providerId="ADAL" clId="{2AC99753-3276-4A29-98FA-44E1EA0294A3}" dt="2024-04-03T15:11:10.174" v="531" actId="14100"/>
          <ac:picMkLst>
            <pc:docMk/>
            <pc:sldMk cId="3744483837" sldId="473"/>
            <ac:picMk id="5" creationId="{3CDB1AD7-F025-789B-E3C0-A7B96CF17FF2}"/>
          </ac:picMkLst>
        </pc:picChg>
      </pc:sldChg>
      <pc:sldChg chg="modSp new del mod">
        <pc:chgData name="Laurence Hauttekeete" userId="15becb0f-b1b1-4dd5-95e5-91404a43b93f" providerId="ADAL" clId="{2AC99753-3276-4A29-98FA-44E1EA0294A3}" dt="2024-04-04T09:28:28.957" v="4039" actId="47"/>
        <pc:sldMkLst>
          <pc:docMk/>
          <pc:sldMk cId="3871190437" sldId="474"/>
        </pc:sldMkLst>
        <pc:spChg chg="mod">
          <ac:chgData name="Laurence Hauttekeete" userId="15becb0f-b1b1-4dd5-95e5-91404a43b93f" providerId="ADAL" clId="{2AC99753-3276-4A29-98FA-44E1EA0294A3}" dt="2024-04-03T17:39:44.750" v="1191" actId="20577"/>
          <ac:spMkLst>
            <pc:docMk/>
            <pc:sldMk cId="3871190437" sldId="474"/>
            <ac:spMk id="3" creationId="{425381AE-C436-CEE5-02A6-47485BF81304}"/>
          </ac:spMkLst>
        </pc:spChg>
      </pc:sldChg>
      <pc:sldChg chg="addSp delSp modSp add mod ord">
        <pc:chgData name="Laurence Hauttekeete" userId="15becb0f-b1b1-4dd5-95e5-91404a43b93f" providerId="ADAL" clId="{2AC99753-3276-4A29-98FA-44E1EA0294A3}" dt="2024-04-04T09:33:36.169" v="4317" actId="1076"/>
        <pc:sldMkLst>
          <pc:docMk/>
          <pc:sldMk cId="2201677807" sldId="475"/>
        </pc:sldMkLst>
        <pc:spChg chg="mod">
          <ac:chgData name="Laurence Hauttekeete" userId="15becb0f-b1b1-4dd5-95e5-91404a43b93f" providerId="ADAL" clId="{2AC99753-3276-4A29-98FA-44E1EA0294A3}" dt="2024-04-03T17:42:55.231" v="1320" actId="20577"/>
          <ac:spMkLst>
            <pc:docMk/>
            <pc:sldMk cId="2201677807" sldId="475"/>
            <ac:spMk id="4" creationId="{745D9DF5-2211-2C9C-C20A-42FF42967E02}"/>
          </ac:spMkLst>
        </pc:spChg>
        <pc:spChg chg="mod">
          <ac:chgData name="Laurence Hauttekeete" userId="15becb0f-b1b1-4dd5-95e5-91404a43b93f" providerId="ADAL" clId="{2AC99753-3276-4A29-98FA-44E1EA0294A3}" dt="2024-04-03T17:43:50.654" v="1369" actId="1076"/>
          <ac:spMkLst>
            <pc:docMk/>
            <pc:sldMk cId="2201677807" sldId="475"/>
            <ac:spMk id="9" creationId="{5E9C8920-FE89-C043-E123-F550EFD08340}"/>
          </ac:spMkLst>
        </pc:spChg>
        <pc:picChg chg="del">
          <ac:chgData name="Laurence Hauttekeete" userId="15becb0f-b1b1-4dd5-95e5-91404a43b93f" providerId="ADAL" clId="{2AC99753-3276-4A29-98FA-44E1EA0294A3}" dt="2024-04-03T17:41:21.108" v="1197" actId="478"/>
          <ac:picMkLst>
            <pc:docMk/>
            <pc:sldMk cId="2201677807" sldId="475"/>
            <ac:picMk id="2" creationId="{B4D3E6D1-85CA-F3D7-6531-E06AA81843F7}"/>
          </ac:picMkLst>
        </pc:picChg>
        <pc:picChg chg="add mod">
          <ac:chgData name="Laurence Hauttekeete" userId="15becb0f-b1b1-4dd5-95e5-91404a43b93f" providerId="ADAL" clId="{2AC99753-3276-4A29-98FA-44E1EA0294A3}" dt="2024-04-04T09:33:36.169" v="4317" actId="1076"/>
          <ac:picMkLst>
            <pc:docMk/>
            <pc:sldMk cId="2201677807" sldId="475"/>
            <ac:picMk id="3" creationId="{548B532D-BE8F-6530-BE9F-BA9A2790460F}"/>
          </ac:picMkLst>
        </pc:picChg>
        <pc:picChg chg="del">
          <ac:chgData name="Laurence Hauttekeete" userId="15becb0f-b1b1-4dd5-95e5-91404a43b93f" providerId="ADAL" clId="{2AC99753-3276-4A29-98FA-44E1EA0294A3}" dt="2024-04-03T17:40:08.630" v="1195" actId="478"/>
          <ac:picMkLst>
            <pc:docMk/>
            <pc:sldMk cId="2201677807" sldId="475"/>
            <ac:picMk id="5" creationId="{310F1F58-5FC0-961E-F928-E77E08A39150}"/>
          </ac:picMkLst>
        </pc:picChg>
        <pc:picChg chg="add del">
          <ac:chgData name="Laurence Hauttekeete" userId="15becb0f-b1b1-4dd5-95e5-91404a43b93f" providerId="ADAL" clId="{2AC99753-3276-4A29-98FA-44E1EA0294A3}" dt="2024-04-03T17:41:21.108" v="1197" actId="478"/>
          <ac:picMkLst>
            <pc:docMk/>
            <pc:sldMk cId="2201677807" sldId="475"/>
            <ac:picMk id="2050" creationId="{7AE8FB60-6A57-9822-44AC-DE4916CBA4F6}"/>
          </ac:picMkLst>
        </pc:picChg>
      </pc:sldChg>
      <pc:sldChg chg="addSp delSp modSp add mod">
        <pc:chgData name="Laurence Hauttekeete" userId="15becb0f-b1b1-4dd5-95e5-91404a43b93f" providerId="ADAL" clId="{2AC99753-3276-4A29-98FA-44E1EA0294A3}" dt="2024-04-04T06:30:02.398" v="2175" actId="20577"/>
        <pc:sldMkLst>
          <pc:docMk/>
          <pc:sldMk cId="342296185" sldId="476"/>
        </pc:sldMkLst>
        <pc:spChg chg="mod">
          <ac:chgData name="Laurence Hauttekeete" userId="15becb0f-b1b1-4dd5-95e5-91404a43b93f" providerId="ADAL" clId="{2AC99753-3276-4A29-98FA-44E1EA0294A3}" dt="2024-04-03T17:46:43.089" v="1910" actId="20577"/>
          <ac:spMkLst>
            <pc:docMk/>
            <pc:sldMk cId="342296185" sldId="476"/>
            <ac:spMk id="4" creationId="{745D9DF5-2211-2C9C-C20A-42FF42967E02}"/>
          </ac:spMkLst>
        </pc:spChg>
        <pc:spChg chg="mod">
          <ac:chgData name="Laurence Hauttekeete" userId="15becb0f-b1b1-4dd5-95e5-91404a43b93f" providerId="ADAL" clId="{2AC99753-3276-4A29-98FA-44E1EA0294A3}" dt="2024-04-04T06:30:02.398" v="2175" actId="20577"/>
          <ac:spMkLst>
            <pc:docMk/>
            <pc:sldMk cId="342296185" sldId="476"/>
            <ac:spMk id="9" creationId="{5E9C8920-FE89-C043-E123-F550EFD08340}"/>
          </ac:spMkLst>
        </pc:spChg>
        <pc:picChg chg="add mod">
          <ac:chgData name="Laurence Hauttekeete" userId="15becb0f-b1b1-4dd5-95e5-91404a43b93f" providerId="ADAL" clId="{2AC99753-3276-4A29-98FA-44E1EA0294A3}" dt="2024-04-03T17:42:01.396" v="1203" actId="1076"/>
          <ac:picMkLst>
            <pc:docMk/>
            <pc:sldMk cId="342296185" sldId="476"/>
            <ac:picMk id="2" creationId="{B0BBBDA0-F7FC-F7DF-B2FD-6BBB91A22497}"/>
          </ac:picMkLst>
        </pc:picChg>
        <pc:picChg chg="del">
          <ac:chgData name="Laurence Hauttekeete" userId="15becb0f-b1b1-4dd5-95e5-91404a43b93f" providerId="ADAL" clId="{2AC99753-3276-4A29-98FA-44E1EA0294A3}" dt="2024-04-03T17:41:56.306" v="1201" actId="478"/>
          <ac:picMkLst>
            <pc:docMk/>
            <pc:sldMk cId="342296185" sldId="476"/>
            <ac:picMk id="3" creationId="{548B532D-BE8F-6530-BE9F-BA9A2790460F}"/>
          </ac:picMkLst>
        </pc:picChg>
      </pc:sldChg>
      <pc:sldChg chg="addSp delSp modSp add mod">
        <pc:chgData name="Laurence Hauttekeete" userId="15becb0f-b1b1-4dd5-95e5-91404a43b93f" providerId="ADAL" clId="{2AC99753-3276-4A29-98FA-44E1EA0294A3}" dt="2024-04-04T06:36:25.666" v="3151" actId="20577"/>
        <pc:sldMkLst>
          <pc:docMk/>
          <pc:sldMk cId="2618296152" sldId="477"/>
        </pc:sldMkLst>
        <pc:spChg chg="mod">
          <ac:chgData name="Laurence Hauttekeete" userId="15becb0f-b1b1-4dd5-95e5-91404a43b93f" providerId="ADAL" clId="{2AC99753-3276-4A29-98FA-44E1EA0294A3}" dt="2024-04-04T06:32:45.859" v="2601" actId="20577"/>
          <ac:spMkLst>
            <pc:docMk/>
            <pc:sldMk cId="2618296152" sldId="477"/>
            <ac:spMk id="4" creationId="{745D9DF5-2211-2C9C-C20A-42FF42967E02}"/>
          </ac:spMkLst>
        </pc:spChg>
        <pc:spChg chg="mod">
          <ac:chgData name="Laurence Hauttekeete" userId="15becb0f-b1b1-4dd5-95e5-91404a43b93f" providerId="ADAL" clId="{2AC99753-3276-4A29-98FA-44E1EA0294A3}" dt="2024-04-04T06:36:25.666" v="3151" actId="20577"/>
          <ac:spMkLst>
            <pc:docMk/>
            <pc:sldMk cId="2618296152" sldId="477"/>
            <ac:spMk id="9" creationId="{5E9C8920-FE89-C043-E123-F550EFD08340}"/>
          </ac:spMkLst>
        </pc:spChg>
        <pc:picChg chg="del">
          <ac:chgData name="Laurence Hauttekeete" userId="15becb0f-b1b1-4dd5-95e5-91404a43b93f" providerId="ADAL" clId="{2AC99753-3276-4A29-98FA-44E1EA0294A3}" dt="2024-04-03T17:42:22.328" v="1205" actId="478"/>
          <ac:picMkLst>
            <pc:docMk/>
            <pc:sldMk cId="2618296152" sldId="477"/>
            <ac:picMk id="2" creationId="{B0BBBDA0-F7FC-F7DF-B2FD-6BBB91A22497}"/>
          </ac:picMkLst>
        </pc:picChg>
        <pc:picChg chg="add mod">
          <ac:chgData name="Laurence Hauttekeete" userId="15becb0f-b1b1-4dd5-95e5-91404a43b93f" providerId="ADAL" clId="{2AC99753-3276-4A29-98FA-44E1EA0294A3}" dt="2024-04-03T17:42:26.404" v="1207" actId="1076"/>
          <ac:picMkLst>
            <pc:docMk/>
            <pc:sldMk cId="2618296152" sldId="477"/>
            <ac:picMk id="3" creationId="{017E8FF4-7B75-21DB-22DC-3003216A5701}"/>
          </ac:picMkLst>
        </pc:picChg>
      </pc:sldChg>
      <pc:sldChg chg="modSp add del mod ord">
        <pc:chgData name="Laurence Hauttekeete" userId="15becb0f-b1b1-4dd5-95e5-91404a43b93f" providerId="ADAL" clId="{2AC99753-3276-4A29-98FA-44E1EA0294A3}" dt="2024-04-04T09:49:53.835" v="5565" actId="47"/>
        <pc:sldMkLst>
          <pc:docMk/>
          <pc:sldMk cId="2905263650" sldId="478"/>
        </pc:sldMkLst>
        <pc:spChg chg="mod">
          <ac:chgData name="Laurence Hauttekeete" userId="15becb0f-b1b1-4dd5-95e5-91404a43b93f" providerId="ADAL" clId="{2AC99753-3276-4A29-98FA-44E1EA0294A3}" dt="2024-04-03T17:46:25.816" v="1835" actId="5793"/>
          <ac:spMkLst>
            <pc:docMk/>
            <pc:sldMk cId="2905263650" sldId="478"/>
            <ac:spMk id="3" creationId="{425381AE-C436-CEE5-02A6-47485BF81304}"/>
          </ac:spMkLst>
        </pc:spChg>
      </pc:sldChg>
      <pc:sldChg chg="modSp add del mod ord">
        <pc:chgData name="Laurence Hauttekeete" userId="15becb0f-b1b1-4dd5-95e5-91404a43b93f" providerId="ADAL" clId="{2AC99753-3276-4A29-98FA-44E1EA0294A3}" dt="2024-04-04T11:53:36.565" v="5610" actId="47"/>
        <pc:sldMkLst>
          <pc:docMk/>
          <pc:sldMk cId="1597122914" sldId="479"/>
        </pc:sldMkLst>
        <pc:spChg chg="mod">
          <ac:chgData name="Laurence Hauttekeete" userId="15becb0f-b1b1-4dd5-95e5-91404a43b93f" providerId="ADAL" clId="{2AC99753-3276-4A29-98FA-44E1EA0294A3}" dt="2024-04-04T06:32:17.816" v="2513" actId="20577"/>
          <ac:spMkLst>
            <pc:docMk/>
            <pc:sldMk cId="1597122914" sldId="479"/>
            <ac:spMk id="3" creationId="{425381AE-C436-CEE5-02A6-47485BF81304}"/>
          </ac:spMkLst>
        </pc:spChg>
      </pc:sldChg>
      <pc:sldChg chg="modSp add del mod ord">
        <pc:chgData name="Laurence Hauttekeete" userId="15becb0f-b1b1-4dd5-95e5-91404a43b93f" providerId="ADAL" clId="{2AC99753-3276-4A29-98FA-44E1EA0294A3}" dt="2024-04-04T12:01:09.632" v="5818" actId="47"/>
        <pc:sldMkLst>
          <pc:docMk/>
          <pc:sldMk cId="2453834820" sldId="480"/>
        </pc:sldMkLst>
        <pc:spChg chg="mod">
          <ac:chgData name="Laurence Hauttekeete" userId="15becb0f-b1b1-4dd5-95e5-91404a43b93f" providerId="ADAL" clId="{2AC99753-3276-4A29-98FA-44E1EA0294A3}" dt="2024-04-04T06:38:28.144" v="3486" actId="20577"/>
          <ac:spMkLst>
            <pc:docMk/>
            <pc:sldMk cId="2453834820" sldId="480"/>
            <ac:spMk id="3" creationId="{425381AE-C436-CEE5-02A6-47485BF81304}"/>
          </ac:spMkLst>
        </pc:spChg>
      </pc:sldChg>
      <pc:sldChg chg="addSp delSp modSp add mod ord">
        <pc:chgData name="Laurence Hauttekeete" userId="15becb0f-b1b1-4dd5-95e5-91404a43b93f" providerId="ADAL" clId="{2AC99753-3276-4A29-98FA-44E1EA0294A3}" dt="2024-04-04T14:49:47.335" v="6261" actId="5793"/>
        <pc:sldMkLst>
          <pc:docMk/>
          <pc:sldMk cId="1809275100" sldId="481"/>
        </pc:sldMkLst>
        <pc:spChg chg="mod">
          <ac:chgData name="Laurence Hauttekeete" userId="15becb0f-b1b1-4dd5-95e5-91404a43b93f" providerId="ADAL" clId="{2AC99753-3276-4A29-98FA-44E1EA0294A3}" dt="2024-04-04T09:41:33.816" v="4933" actId="1076"/>
          <ac:spMkLst>
            <pc:docMk/>
            <pc:sldMk cId="1809275100" sldId="481"/>
            <ac:spMk id="6" creationId="{8187C731-BFE1-E1A7-A9FB-FA71D239EB47}"/>
          </ac:spMkLst>
        </pc:spChg>
        <pc:spChg chg="mod">
          <ac:chgData name="Laurence Hauttekeete" userId="15becb0f-b1b1-4dd5-95e5-91404a43b93f" providerId="ADAL" clId="{2AC99753-3276-4A29-98FA-44E1EA0294A3}" dt="2024-04-04T14:49:47.335" v="6261" actId="5793"/>
          <ac:spMkLst>
            <pc:docMk/>
            <pc:sldMk cId="1809275100" sldId="481"/>
            <ac:spMk id="11" creationId="{EE67793B-D5C7-223F-6703-7AF57BAC3B96}"/>
          </ac:spMkLst>
        </pc:spChg>
        <pc:spChg chg="del">
          <ac:chgData name="Laurence Hauttekeete" userId="15becb0f-b1b1-4dd5-95e5-91404a43b93f" providerId="ADAL" clId="{2AC99753-3276-4A29-98FA-44E1EA0294A3}" dt="2024-04-04T09:35:47.074" v="4524" actId="478"/>
          <ac:spMkLst>
            <pc:docMk/>
            <pc:sldMk cId="1809275100" sldId="481"/>
            <ac:spMk id="14" creationId="{1894CB48-F52D-1219-2406-7A5B445C03A0}"/>
          </ac:spMkLst>
        </pc:spChg>
        <pc:picChg chg="del">
          <ac:chgData name="Laurence Hauttekeete" userId="15becb0f-b1b1-4dd5-95e5-91404a43b93f" providerId="ADAL" clId="{2AC99753-3276-4A29-98FA-44E1EA0294A3}" dt="2024-04-04T09:33:30.656" v="4316" actId="478"/>
          <ac:picMkLst>
            <pc:docMk/>
            <pc:sldMk cId="1809275100" sldId="481"/>
            <ac:picMk id="3" creationId="{3A0EB115-980A-777D-AAD5-D63552855F80}"/>
          </ac:picMkLst>
        </pc:picChg>
        <pc:picChg chg="add mod">
          <ac:chgData name="Laurence Hauttekeete" userId="15becb0f-b1b1-4dd5-95e5-91404a43b93f" providerId="ADAL" clId="{2AC99753-3276-4A29-98FA-44E1EA0294A3}" dt="2024-04-04T09:31:24.778" v="4124" actId="1076"/>
          <ac:picMkLst>
            <pc:docMk/>
            <pc:sldMk cId="1809275100" sldId="481"/>
            <ac:picMk id="4" creationId="{878D0FF8-DF51-30BF-CB0C-AA6ACCF39472}"/>
          </ac:picMkLst>
        </pc:picChg>
        <pc:picChg chg="add mod">
          <ac:chgData name="Laurence Hauttekeete" userId="15becb0f-b1b1-4dd5-95e5-91404a43b93f" providerId="ADAL" clId="{2AC99753-3276-4A29-98FA-44E1EA0294A3}" dt="2024-04-04T09:33:43.457" v="4319" actId="1076"/>
          <ac:picMkLst>
            <pc:docMk/>
            <pc:sldMk cId="1809275100" sldId="481"/>
            <ac:picMk id="7" creationId="{25F609DD-5FB6-A65E-3303-40B262C05EA6}"/>
          </ac:picMkLst>
        </pc:picChg>
        <pc:picChg chg="del">
          <ac:chgData name="Laurence Hauttekeete" userId="15becb0f-b1b1-4dd5-95e5-91404a43b93f" providerId="ADAL" clId="{2AC99753-3276-4A29-98FA-44E1EA0294A3}" dt="2024-04-04T09:33:58.548" v="4320" actId="478"/>
          <ac:picMkLst>
            <pc:docMk/>
            <pc:sldMk cId="1809275100" sldId="481"/>
            <ac:picMk id="9" creationId="{A03EFC81-7FF5-4042-7C7D-7AD721CEAB90}"/>
          </ac:picMkLst>
        </pc:picChg>
        <pc:picChg chg="add mod">
          <ac:chgData name="Laurence Hauttekeete" userId="15becb0f-b1b1-4dd5-95e5-91404a43b93f" providerId="ADAL" clId="{2AC99753-3276-4A29-98FA-44E1EA0294A3}" dt="2024-04-04T09:36:49.066" v="4550" actId="1076"/>
          <ac:picMkLst>
            <pc:docMk/>
            <pc:sldMk cId="1809275100" sldId="481"/>
            <ac:picMk id="10" creationId="{778D5E80-E97C-8B1E-DEBB-CD8E7708A7A2}"/>
          </ac:picMkLst>
        </pc:picChg>
        <pc:picChg chg="add mod">
          <ac:chgData name="Laurence Hauttekeete" userId="15becb0f-b1b1-4dd5-95e5-91404a43b93f" providerId="ADAL" clId="{2AC99753-3276-4A29-98FA-44E1EA0294A3}" dt="2024-04-04T09:36:51.690" v="4551" actId="1076"/>
          <ac:picMkLst>
            <pc:docMk/>
            <pc:sldMk cId="1809275100" sldId="481"/>
            <ac:picMk id="13" creationId="{7832BE22-B302-A451-0307-C45E433558D3}"/>
          </ac:picMkLst>
        </pc:picChg>
        <pc:picChg chg="add mod">
          <ac:chgData name="Laurence Hauttekeete" userId="15becb0f-b1b1-4dd5-95e5-91404a43b93f" providerId="ADAL" clId="{2AC99753-3276-4A29-98FA-44E1EA0294A3}" dt="2024-04-04T09:37:10.962" v="4555" actId="1076"/>
          <ac:picMkLst>
            <pc:docMk/>
            <pc:sldMk cId="1809275100" sldId="481"/>
            <ac:picMk id="16" creationId="{5A9888E7-F20D-7A06-BC22-567F3F0D18F4}"/>
          </ac:picMkLst>
        </pc:picChg>
        <pc:picChg chg="del">
          <ac:chgData name="Laurence Hauttekeete" userId="15becb0f-b1b1-4dd5-95e5-91404a43b93f" providerId="ADAL" clId="{2AC99753-3276-4A29-98FA-44E1EA0294A3}" dt="2024-04-04T09:30:31.183" v="4122" actId="478"/>
          <ac:picMkLst>
            <pc:docMk/>
            <pc:sldMk cId="1809275100" sldId="481"/>
            <ac:picMk id="19" creationId="{B9BC5287-36B8-AFC9-867E-918317472C68}"/>
          </ac:picMkLst>
        </pc:picChg>
        <pc:picChg chg="del">
          <ac:chgData name="Laurence Hauttekeete" userId="15becb0f-b1b1-4dd5-95e5-91404a43b93f" providerId="ADAL" clId="{2AC99753-3276-4A29-98FA-44E1EA0294A3}" dt="2024-04-04T09:35:48.160" v="4525" actId="478"/>
          <ac:picMkLst>
            <pc:docMk/>
            <pc:sldMk cId="1809275100" sldId="481"/>
            <ac:picMk id="27" creationId="{3F765E9F-B42A-45DC-EC13-4A3EEC29D4AF}"/>
          </ac:picMkLst>
        </pc:picChg>
      </pc:sldChg>
      <pc:sldChg chg="addSp delSp modSp add mod">
        <pc:chgData name="Laurence Hauttekeete" userId="15becb0f-b1b1-4dd5-95e5-91404a43b93f" providerId="ADAL" clId="{2AC99753-3276-4A29-98FA-44E1EA0294A3}" dt="2024-04-04T09:48:48.836" v="5563" actId="20577"/>
        <pc:sldMkLst>
          <pc:docMk/>
          <pc:sldMk cId="3579537990" sldId="482"/>
        </pc:sldMkLst>
        <pc:spChg chg="mod">
          <ac:chgData name="Laurence Hauttekeete" userId="15becb0f-b1b1-4dd5-95e5-91404a43b93f" providerId="ADAL" clId="{2AC99753-3276-4A29-98FA-44E1EA0294A3}" dt="2024-04-04T09:40:27.056" v="4862" actId="1076"/>
          <ac:spMkLst>
            <pc:docMk/>
            <pc:sldMk cId="3579537990" sldId="482"/>
            <ac:spMk id="6" creationId="{8187C731-BFE1-E1A7-A9FB-FA71D239EB47}"/>
          </ac:spMkLst>
        </pc:spChg>
        <pc:spChg chg="mod">
          <ac:chgData name="Laurence Hauttekeete" userId="15becb0f-b1b1-4dd5-95e5-91404a43b93f" providerId="ADAL" clId="{2AC99753-3276-4A29-98FA-44E1EA0294A3}" dt="2024-04-04T09:48:48.836" v="5563" actId="20577"/>
          <ac:spMkLst>
            <pc:docMk/>
            <pc:sldMk cId="3579537990" sldId="482"/>
            <ac:spMk id="11" creationId="{EE67793B-D5C7-223F-6703-7AF57BAC3B96}"/>
          </ac:spMkLst>
        </pc:spChg>
        <pc:picChg chg="add mod">
          <ac:chgData name="Laurence Hauttekeete" userId="15becb0f-b1b1-4dd5-95e5-91404a43b93f" providerId="ADAL" clId="{2AC99753-3276-4A29-98FA-44E1EA0294A3}" dt="2024-04-04T09:46:55.180" v="5448" actId="1076"/>
          <ac:picMkLst>
            <pc:docMk/>
            <pc:sldMk cId="3579537990" sldId="482"/>
            <ac:picMk id="3" creationId="{5F7FD952-B0EC-29D9-497B-6CB937B1D43E}"/>
          </ac:picMkLst>
        </pc:picChg>
        <pc:picChg chg="del">
          <ac:chgData name="Laurence Hauttekeete" userId="15becb0f-b1b1-4dd5-95e5-91404a43b93f" providerId="ADAL" clId="{2AC99753-3276-4A29-98FA-44E1EA0294A3}" dt="2024-04-04T09:39:46.682" v="4831" actId="478"/>
          <ac:picMkLst>
            <pc:docMk/>
            <pc:sldMk cId="3579537990" sldId="482"/>
            <ac:picMk id="4" creationId="{878D0FF8-DF51-30BF-CB0C-AA6ACCF39472}"/>
          </ac:picMkLst>
        </pc:picChg>
        <pc:picChg chg="add mod">
          <ac:chgData name="Laurence Hauttekeete" userId="15becb0f-b1b1-4dd5-95e5-91404a43b93f" providerId="ADAL" clId="{2AC99753-3276-4A29-98FA-44E1EA0294A3}" dt="2024-04-04T09:46:37.907" v="5445" actId="1076"/>
          <ac:picMkLst>
            <pc:docMk/>
            <pc:sldMk cId="3579537990" sldId="482"/>
            <ac:picMk id="9" creationId="{B930D36F-5F4E-7FEA-541F-B7D7D39277D0}"/>
          </ac:picMkLst>
        </pc:picChg>
        <pc:picChg chg="del">
          <ac:chgData name="Laurence Hauttekeete" userId="15becb0f-b1b1-4dd5-95e5-91404a43b93f" providerId="ADAL" clId="{2AC99753-3276-4A29-98FA-44E1EA0294A3}" dt="2024-04-04T09:41:50.152" v="4935" actId="478"/>
          <ac:picMkLst>
            <pc:docMk/>
            <pc:sldMk cId="3579537990" sldId="482"/>
            <ac:picMk id="10" creationId="{778D5E80-E97C-8B1E-DEBB-CD8E7708A7A2}"/>
          </ac:picMkLst>
        </pc:picChg>
        <pc:picChg chg="del">
          <ac:chgData name="Laurence Hauttekeete" userId="15becb0f-b1b1-4dd5-95e5-91404a43b93f" providerId="ADAL" clId="{2AC99753-3276-4A29-98FA-44E1EA0294A3}" dt="2024-04-04T09:41:50.882" v="4936" actId="478"/>
          <ac:picMkLst>
            <pc:docMk/>
            <pc:sldMk cId="3579537990" sldId="482"/>
            <ac:picMk id="13" creationId="{7832BE22-B302-A451-0307-C45E433558D3}"/>
          </ac:picMkLst>
        </pc:picChg>
        <pc:picChg chg="del">
          <ac:chgData name="Laurence Hauttekeete" userId="15becb0f-b1b1-4dd5-95e5-91404a43b93f" providerId="ADAL" clId="{2AC99753-3276-4A29-98FA-44E1EA0294A3}" dt="2024-04-04T09:41:51.548" v="4937" actId="478"/>
          <ac:picMkLst>
            <pc:docMk/>
            <pc:sldMk cId="3579537990" sldId="482"/>
            <ac:picMk id="16" creationId="{5A9888E7-F20D-7A06-BC22-567F3F0D18F4}"/>
          </ac:picMkLst>
        </pc:picChg>
      </pc:sldChg>
      <pc:sldChg chg="addSp delSp modSp add del mod ord">
        <pc:chgData name="Laurence Hauttekeete" userId="15becb0f-b1b1-4dd5-95e5-91404a43b93f" providerId="ADAL" clId="{2AC99753-3276-4A29-98FA-44E1EA0294A3}" dt="2024-04-04T11:55:18.165" v="5623" actId="47"/>
        <pc:sldMkLst>
          <pc:docMk/>
          <pc:sldMk cId="1642785637" sldId="483"/>
        </pc:sldMkLst>
        <pc:spChg chg="mod">
          <ac:chgData name="Laurence Hauttekeete" userId="15becb0f-b1b1-4dd5-95e5-91404a43b93f" providerId="ADAL" clId="{2AC99753-3276-4A29-98FA-44E1EA0294A3}" dt="2024-04-04T11:54:56.017" v="5620" actId="1076"/>
          <ac:spMkLst>
            <pc:docMk/>
            <pc:sldMk cId="1642785637" sldId="483"/>
            <ac:spMk id="6" creationId="{8187C731-BFE1-E1A7-A9FB-FA71D239EB47}"/>
          </ac:spMkLst>
        </pc:spChg>
        <pc:picChg chg="add mod">
          <ac:chgData name="Laurence Hauttekeete" userId="15becb0f-b1b1-4dd5-95e5-91404a43b93f" providerId="ADAL" clId="{2AC99753-3276-4A29-98FA-44E1EA0294A3}" dt="2024-04-04T11:54:25.514" v="5615"/>
          <ac:picMkLst>
            <pc:docMk/>
            <pc:sldMk cId="1642785637" sldId="483"/>
            <ac:picMk id="2" creationId="{60671AAC-DF68-34D0-BFFC-B6E1266A1233}"/>
          </ac:picMkLst>
        </pc:picChg>
        <pc:picChg chg="del">
          <ac:chgData name="Laurence Hauttekeete" userId="15becb0f-b1b1-4dd5-95e5-91404a43b93f" providerId="ADAL" clId="{2AC99753-3276-4A29-98FA-44E1EA0294A3}" dt="2024-04-04T11:54:38.650" v="5616" actId="478"/>
          <ac:picMkLst>
            <pc:docMk/>
            <pc:sldMk cId="1642785637" sldId="483"/>
            <ac:picMk id="3" creationId="{5F7FD952-B0EC-29D9-497B-6CB937B1D43E}"/>
          </ac:picMkLst>
        </pc:picChg>
        <pc:picChg chg="add mod">
          <ac:chgData name="Laurence Hauttekeete" userId="15becb0f-b1b1-4dd5-95e5-91404a43b93f" providerId="ADAL" clId="{2AC99753-3276-4A29-98FA-44E1EA0294A3}" dt="2024-04-04T11:54:42.433" v="5618" actId="1076"/>
          <ac:picMkLst>
            <pc:docMk/>
            <pc:sldMk cId="1642785637" sldId="483"/>
            <ac:picMk id="4" creationId="{D9FAB4EB-4E33-7617-F25F-A69100BB6F6C}"/>
          </ac:picMkLst>
        </pc:picChg>
        <pc:picChg chg="del">
          <ac:chgData name="Laurence Hauttekeete" userId="15becb0f-b1b1-4dd5-95e5-91404a43b93f" providerId="ADAL" clId="{2AC99753-3276-4A29-98FA-44E1EA0294A3}" dt="2024-04-04T11:54:23.177" v="5614" actId="478"/>
          <ac:picMkLst>
            <pc:docMk/>
            <pc:sldMk cId="1642785637" sldId="483"/>
            <ac:picMk id="7" creationId="{25F609DD-5FB6-A65E-3303-40B262C05EA6}"/>
          </ac:picMkLst>
        </pc:picChg>
        <pc:picChg chg="add mod">
          <ac:chgData name="Laurence Hauttekeete" userId="15becb0f-b1b1-4dd5-95e5-91404a43b93f" providerId="ADAL" clId="{2AC99753-3276-4A29-98FA-44E1EA0294A3}" dt="2024-04-04T11:55:14.183" v="5622"/>
          <ac:picMkLst>
            <pc:docMk/>
            <pc:sldMk cId="1642785637" sldId="483"/>
            <ac:picMk id="8" creationId="{C5950071-7156-C575-C00A-AC1DCC47C517}"/>
          </ac:picMkLst>
        </pc:picChg>
        <pc:picChg chg="del">
          <ac:chgData name="Laurence Hauttekeete" userId="15becb0f-b1b1-4dd5-95e5-91404a43b93f" providerId="ADAL" clId="{2AC99753-3276-4A29-98FA-44E1EA0294A3}" dt="2024-04-04T11:55:01.338" v="5621" actId="478"/>
          <ac:picMkLst>
            <pc:docMk/>
            <pc:sldMk cId="1642785637" sldId="483"/>
            <ac:picMk id="9" creationId="{B930D36F-5F4E-7FEA-541F-B7D7D39277D0}"/>
          </ac:picMkLst>
        </pc:picChg>
      </pc:sldChg>
      <pc:sldChg chg="new del">
        <pc:chgData name="Laurence Hauttekeete" userId="15becb0f-b1b1-4dd5-95e5-91404a43b93f" providerId="ADAL" clId="{2AC99753-3276-4A29-98FA-44E1EA0294A3}" dt="2024-04-04T11:55:37.288" v="5627" actId="47"/>
        <pc:sldMkLst>
          <pc:docMk/>
          <pc:sldMk cId="3586501212" sldId="483"/>
        </pc:sldMkLst>
      </pc:sldChg>
      <pc:sldChg chg="modSp add del mod">
        <pc:chgData name="Laurence Hauttekeete" userId="15becb0f-b1b1-4dd5-95e5-91404a43b93f" providerId="ADAL" clId="{2AC99753-3276-4A29-98FA-44E1EA0294A3}" dt="2024-04-04T09:49:36.942" v="5564" actId="47"/>
        <pc:sldMkLst>
          <pc:docMk/>
          <pc:sldMk cId="4250722427" sldId="483"/>
        </pc:sldMkLst>
        <pc:spChg chg="mod">
          <ac:chgData name="Laurence Hauttekeete" userId="15becb0f-b1b1-4dd5-95e5-91404a43b93f" providerId="ADAL" clId="{2AC99753-3276-4A29-98FA-44E1EA0294A3}" dt="2024-04-04T09:47:25.468" v="5475" actId="20577"/>
          <ac:spMkLst>
            <pc:docMk/>
            <pc:sldMk cId="4250722427" sldId="483"/>
            <ac:spMk id="11" creationId="{EE67793B-D5C7-223F-6703-7AF57BAC3B96}"/>
          </ac:spMkLst>
        </pc:spChg>
        <pc:picChg chg="mod">
          <ac:chgData name="Laurence Hauttekeete" userId="15becb0f-b1b1-4dd5-95e5-91404a43b93f" providerId="ADAL" clId="{2AC99753-3276-4A29-98FA-44E1EA0294A3}" dt="2024-04-04T09:46:52.067" v="5447" actId="1076"/>
          <ac:picMkLst>
            <pc:docMk/>
            <pc:sldMk cId="4250722427" sldId="483"/>
            <ac:picMk id="3" creationId="{5F7FD952-B0EC-29D9-497B-6CB937B1D43E}"/>
          </ac:picMkLst>
        </pc:picChg>
      </pc:sldChg>
      <pc:sldChg chg="addSp delSp modSp add mod">
        <pc:chgData name="Laurence Hauttekeete" userId="15becb0f-b1b1-4dd5-95e5-91404a43b93f" providerId="ADAL" clId="{2AC99753-3276-4A29-98FA-44E1EA0294A3}" dt="2024-04-04T12:00:01.600" v="5817" actId="1076"/>
        <pc:sldMkLst>
          <pc:docMk/>
          <pc:sldMk cId="3789922509" sldId="484"/>
        </pc:sldMkLst>
        <pc:spChg chg="mod">
          <ac:chgData name="Laurence Hauttekeete" userId="15becb0f-b1b1-4dd5-95e5-91404a43b93f" providerId="ADAL" clId="{2AC99753-3276-4A29-98FA-44E1EA0294A3}" dt="2024-04-04T12:00:01.600" v="5817" actId="1076"/>
          <ac:spMkLst>
            <pc:docMk/>
            <pc:sldMk cId="3789922509" sldId="484"/>
            <ac:spMk id="6" creationId="{8187C731-BFE1-E1A7-A9FB-FA71D239EB47}"/>
          </ac:spMkLst>
        </pc:spChg>
        <pc:spChg chg="mod">
          <ac:chgData name="Laurence Hauttekeete" userId="15becb0f-b1b1-4dd5-95e5-91404a43b93f" providerId="ADAL" clId="{2AC99753-3276-4A29-98FA-44E1EA0294A3}" dt="2024-04-04T11:59:57.009" v="5815" actId="1076"/>
          <ac:spMkLst>
            <pc:docMk/>
            <pc:sldMk cId="3789922509" sldId="484"/>
            <ac:spMk id="11" creationId="{EE67793B-D5C7-223F-6703-7AF57BAC3B96}"/>
          </ac:spMkLst>
        </pc:spChg>
        <pc:spChg chg="mod">
          <ac:chgData name="Laurence Hauttekeete" userId="15becb0f-b1b1-4dd5-95e5-91404a43b93f" providerId="ADAL" clId="{2AC99753-3276-4A29-98FA-44E1EA0294A3}" dt="2024-04-04T11:59:51.144" v="5813" actId="1076"/>
          <ac:spMkLst>
            <pc:docMk/>
            <pc:sldMk cId="3789922509" sldId="484"/>
            <ac:spMk id="14" creationId="{1894CB48-F52D-1219-2406-7A5B445C03A0}"/>
          </ac:spMkLst>
        </pc:spChg>
        <pc:spChg chg="mod">
          <ac:chgData name="Laurence Hauttekeete" userId="15becb0f-b1b1-4dd5-95e5-91404a43b93f" providerId="ADAL" clId="{2AC99753-3276-4A29-98FA-44E1EA0294A3}" dt="2024-04-04T11:59:43.664" v="5810" actId="1076"/>
          <ac:spMkLst>
            <pc:docMk/>
            <pc:sldMk cId="3789922509" sldId="484"/>
            <ac:spMk id="17" creationId="{A5906547-2AF9-4229-3319-858545F1D35E}"/>
          </ac:spMkLst>
        </pc:spChg>
        <pc:picChg chg="add mod">
          <ac:chgData name="Laurence Hauttekeete" userId="15becb0f-b1b1-4dd5-95e5-91404a43b93f" providerId="ADAL" clId="{2AC99753-3276-4A29-98FA-44E1EA0294A3}" dt="2024-04-04T11:55:43.840" v="5628"/>
          <ac:picMkLst>
            <pc:docMk/>
            <pc:sldMk cId="3789922509" sldId="484"/>
            <ac:picMk id="2" creationId="{CBA43062-48F4-C851-722A-A2267305D13A}"/>
          </ac:picMkLst>
        </pc:picChg>
        <pc:picChg chg="del">
          <ac:chgData name="Laurence Hauttekeete" userId="15becb0f-b1b1-4dd5-95e5-91404a43b93f" providerId="ADAL" clId="{2AC99753-3276-4A29-98FA-44E1EA0294A3}" dt="2024-04-04T11:59:19.092" v="5803" actId="478"/>
          <ac:picMkLst>
            <pc:docMk/>
            <pc:sldMk cId="3789922509" sldId="484"/>
            <ac:picMk id="3" creationId="{6A00DA39-6CEF-A25B-B253-BA3E3438A892}"/>
          </ac:picMkLst>
        </pc:picChg>
        <pc:picChg chg="del">
          <ac:chgData name="Laurence Hauttekeete" userId="15becb0f-b1b1-4dd5-95e5-91404a43b93f" providerId="ADAL" clId="{2AC99753-3276-4A29-98FA-44E1EA0294A3}" dt="2024-04-04T11:55:35.892" v="5626" actId="478"/>
          <ac:picMkLst>
            <pc:docMk/>
            <pc:sldMk cId="3789922509" sldId="484"/>
            <ac:picMk id="4" creationId="{D3BEA2DB-AAEE-19BE-0ED2-5A416D1F0FE3}"/>
          </ac:picMkLst>
        </pc:picChg>
        <pc:picChg chg="add mod">
          <ac:chgData name="Laurence Hauttekeete" userId="15becb0f-b1b1-4dd5-95e5-91404a43b93f" providerId="ADAL" clId="{2AC99753-3276-4A29-98FA-44E1EA0294A3}" dt="2024-04-04T11:59:58.768" v="5816" actId="1076"/>
          <ac:picMkLst>
            <pc:docMk/>
            <pc:sldMk cId="3789922509" sldId="484"/>
            <ac:picMk id="7" creationId="{976D7A0A-984A-FFF4-8E48-A708ABC4024B}"/>
          </ac:picMkLst>
        </pc:picChg>
        <pc:picChg chg="mod">
          <ac:chgData name="Laurence Hauttekeete" userId="15becb0f-b1b1-4dd5-95e5-91404a43b93f" providerId="ADAL" clId="{2AC99753-3276-4A29-98FA-44E1EA0294A3}" dt="2024-04-04T11:59:53.968" v="5814" actId="1076"/>
          <ac:picMkLst>
            <pc:docMk/>
            <pc:sldMk cId="3789922509" sldId="484"/>
            <ac:picMk id="10" creationId="{7D737D6F-F82C-863E-C8DC-A0CA1EF0C764}"/>
          </ac:picMkLst>
        </pc:picChg>
        <pc:picChg chg="mod">
          <ac:chgData name="Laurence Hauttekeete" userId="15becb0f-b1b1-4dd5-95e5-91404a43b93f" providerId="ADAL" clId="{2AC99753-3276-4A29-98FA-44E1EA0294A3}" dt="2024-04-04T11:59:48.568" v="5812" actId="1076"/>
          <ac:picMkLst>
            <pc:docMk/>
            <pc:sldMk cId="3789922509" sldId="484"/>
            <ac:picMk id="13" creationId="{10538D54-E80F-7C18-D5AD-50FF7DF7B858}"/>
          </ac:picMkLst>
        </pc:picChg>
        <pc:picChg chg="mod">
          <ac:chgData name="Laurence Hauttekeete" userId="15becb0f-b1b1-4dd5-95e5-91404a43b93f" providerId="ADAL" clId="{2AC99753-3276-4A29-98FA-44E1EA0294A3}" dt="2024-04-04T11:59:46.584" v="5811" actId="1076"/>
          <ac:picMkLst>
            <pc:docMk/>
            <pc:sldMk cId="3789922509" sldId="484"/>
            <ac:picMk id="16" creationId="{FD54EC8F-12EE-D541-A0C8-BFFEFFF2EEB5}"/>
          </ac:picMkLst>
        </pc:picChg>
      </pc:sldChg>
      <pc:sldChg chg="delSp modSp new mod">
        <pc:chgData name="Laurence Hauttekeete" userId="15becb0f-b1b1-4dd5-95e5-91404a43b93f" providerId="ADAL" clId="{2AC99753-3276-4A29-98FA-44E1EA0294A3}" dt="2024-04-04T12:55:29.946" v="5834" actId="1076"/>
        <pc:sldMkLst>
          <pc:docMk/>
          <pc:sldMk cId="2261468379" sldId="485"/>
        </pc:sldMkLst>
        <pc:spChg chg="del">
          <ac:chgData name="Laurence Hauttekeete" userId="15becb0f-b1b1-4dd5-95e5-91404a43b93f" providerId="ADAL" clId="{2AC99753-3276-4A29-98FA-44E1EA0294A3}" dt="2024-04-04T12:55:18.592" v="5832" actId="478"/>
          <ac:spMkLst>
            <pc:docMk/>
            <pc:sldMk cId="2261468379" sldId="485"/>
            <ac:spMk id="2" creationId="{8572A6DE-4741-28BC-CC39-3D1CBC853306}"/>
          </ac:spMkLst>
        </pc:spChg>
        <pc:spChg chg="mod">
          <ac:chgData name="Laurence Hauttekeete" userId="15becb0f-b1b1-4dd5-95e5-91404a43b93f" providerId="ADAL" clId="{2AC99753-3276-4A29-98FA-44E1EA0294A3}" dt="2024-04-04T12:55:29.946" v="5834" actId="1076"/>
          <ac:spMkLst>
            <pc:docMk/>
            <pc:sldMk cId="2261468379" sldId="485"/>
            <ac:spMk id="3" creationId="{2B93BC83-68E1-FF27-9015-96792026C0D4}"/>
          </ac:spMkLst>
        </pc:spChg>
      </pc:sldChg>
      <pc:sldChg chg="delSp modSp new mod ord">
        <pc:chgData name="Laurence Hauttekeete" userId="15becb0f-b1b1-4dd5-95e5-91404a43b93f" providerId="ADAL" clId="{2AC99753-3276-4A29-98FA-44E1EA0294A3}" dt="2024-04-04T13:05:32.836" v="5864"/>
        <pc:sldMkLst>
          <pc:docMk/>
          <pc:sldMk cId="2001961031" sldId="486"/>
        </pc:sldMkLst>
        <pc:spChg chg="del">
          <ac:chgData name="Laurence Hauttekeete" userId="15becb0f-b1b1-4dd5-95e5-91404a43b93f" providerId="ADAL" clId="{2AC99753-3276-4A29-98FA-44E1EA0294A3}" dt="2024-04-04T12:56:19.500" v="5837" actId="478"/>
          <ac:spMkLst>
            <pc:docMk/>
            <pc:sldMk cId="2001961031" sldId="486"/>
            <ac:spMk id="2" creationId="{5775BA8C-4778-A587-3DDC-1356F3DD304F}"/>
          </ac:spMkLst>
        </pc:spChg>
        <pc:spChg chg="mod">
          <ac:chgData name="Laurence Hauttekeete" userId="15becb0f-b1b1-4dd5-95e5-91404a43b93f" providerId="ADAL" clId="{2AC99753-3276-4A29-98FA-44E1EA0294A3}" dt="2024-04-04T12:56:31.068" v="5840" actId="1076"/>
          <ac:spMkLst>
            <pc:docMk/>
            <pc:sldMk cId="2001961031" sldId="486"/>
            <ac:spMk id="3" creationId="{009C2996-640E-DC27-22AA-C035E8A6FE8A}"/>
          </ac:spMkLst>
        </pc:spChg>
      </pc:sldChg>
      <pc:sldChg chg="addSp delSp modSp new mod ord setBg">
        <pc:chgData name="Laurence Hauttekeete" userId="15becb0f-b1b1-4dd5-95e5-91404a43b93f" providerId="ADAL" clId="{2AC99753-3276-4A29-98FA-44E1EA0294A3}" dt="2024-04-04T14:51:42.328" v="6266"/>
        <pc:sldMkLst>
          <pc:docMk/>
          <pc:sldMk cId="3646365632" sldId="487"/>
        </pc:sldMkLst>
        <pc:spChg chg="del">
          <ac:chgData name="Laurence Hauttekeete" userId="15becb0f-b1b1-4dd5-95e5-91404a43b93f" providerId="ADAL" clId="{2AC99753-3276-4A29-98FA-44E1EA0294A3}" dt="2024-04-04T12:56:50.442" v="5842" actId="478"/>
          <ac:spMkLst>
            <pc:docMk/>
            <pc:sldMk cId="3646365632" sldId="487"/>
            <ac:spMk id="2" creationId="{90E8285D-4E3D-5AC9-BE2F-46F43C68CB1B}"/>
          </ac:spMkLst>
        </pc:spChg>
        <pc:spChg chg="del">
          <ac:chgData name="Laurence Hauttekeete" userId="15becb0f-b1b1-4dd5-95e5-91404a43b93f" providerId="ADAL" clId="{2AC99753-3276-4A29-98FA-44E1EA0294A3}" dt="2024-04-04T12:58:45.919" v="5843" actId="931"/>
          <ac:spMkLst>
            <pc:docMk/>
            <pc:sldMk cId="3646365632" sldId="487"/>
            <ac:spMk id="3" creationId="{7A057D4D-1DEE-8AEF-B0D8-CEAFDADF8B60}"/>
          </ac:spMkLst>
        </pc:spChg>
        <pc:spChg chg="add">
          <ac:chgData name="Laurence Hauttekeete" userId="15becb0f-b1b1-4dd5-95e5-91404a43b93f" providerId="ADAL" clId="{2AC99753-3276-4A29-98FA-44E1EA0294A3}" dt="2024-04-04T12:58:50.373" v="5846" actId="26606"/>
          <ac:spMkLst>
            <pc:docMk/>
            <pc:sldMk cId="3646365632" sldId="487"/>
            <ac:spMk id="10" creationId="{42A4FC2C-047E-45A5-965D-8E1E3BF09BC6}"/>
          </ac:spMkLst>
        </pc:spChg>
        <pc:picChg chg="add mod">
          <ac:chgData name="Laurence Hauttekeete" userId="15becb0f-b1b1-4dd5-95e5-91404a43b93f" providerId="ADAL" clId="{2AC99753-3276-4A29-98FA-44E1EA0294A3}" dt="2024-04-04T12:58:50.373" v="5846" actId="26606"/>
          <ac:picMkLst>
            <pc:docMk/>
            <pc:sldMk cId="3646365632" sldId="487"/>
            <ac:picMk id="5" creationId="{94069414-3EE3-0922-2F65-6836BC9618C0}"/>
          </ac:picMkLst>
        </pc:picChg>
      </pc:sldChg>
      <pc:sldChg chg="addSp delSp modSp new mod ord setBg">
        <pc:chgData name="Laurence Hauttekeete" userId="15becb0f-b1b1-4dd5-95e5-91404a43b93f" providerId="ADAL" clId="{2AC99753-3276-4A29-98FA-44E1EA0294A3}" dt="2024-04-04T13:05:32.836" v="5864"/>
        <pc:sldMkLst>
          <pc:docMk/>
          <pc:sldMk cId="2128695836" sldId="488"/>
        </pc:sldMkLst>
        <pc:spChg chg="del">
          <ac:chgData name="Laurence Hauttekeete" userId="15becb0f-b1b1-4dd5-95e5-91404a43b93f" providerId="ADAL" clId="{2AC99753-3276-4A29-98FA-44E1EA0294A3}" dt="2024-04-04T13:00:07.576" v="5849" actId="26606"/>
          <ac:spMkLst>
            <pc:docMk/>
            <pc:sldMk cId="2128695836" sldId="488"/>
            <ac:spMk id="2" creationId="{C860D6DD-BA01-5837-BCD9-A3C2D9E0C587}"/>
          </ac:spMkLst>
        </pc:spChg>
        <pc:spChg chg="del">
          <ac:chgData name="Laurence Hauttekeete" userId="15becb0f-b1b1-4dd5-95e5-91404a43b93f" providerId="ADAL" clId="{2AC99753-3276-4A29-98FA-44E1EA0294A3}" dt="2024-04-04T13:00:07.576" v="5849" actId="26606"/>
          <ac:spMkLst>
            <pc:docMk/>
            <pc:sldMk cId="2128695836" sldId="488"/>
            <ac:spMk id="3" creationId="{636C7307-1AA9-14D0-55D2-D4D0FC431BAA}"/>
          </ac:spMkLst>
        </pc:spChg>
        <pc:spChg chg="add">
          <ac:chgData name="Laurence Hauttekeete" userId="15becb0f-b1b1-4dd5-95e5-91404a43b93f" providerId="ADAL" clId="{2AC99753-3276-4A29-98FA-44E1EA0294A3}" dt="2024-04-04T13:00:07.576" v="5849" actId="26606"/>
          <ac:spMkLst>
            <pc:docMk/>
            <pc:sldMk cId="2128695836" sldId="488"/>
            <ac:spMk id="10" creationId="{11B2B030-4738-4359-9E46-144B7C8BFF8B}"/>
          </ac:spMkLst>
        </pc:spChg>
        <pc:spChg chg="add">
          <ac:chgData name="Laurence Hauttekeete" userId="15becb0f-b1b1-4dd5-95e5-91404a43b93f" providerId="ADAL" clId="{2AC99753-3276-4A29-98FA-44E1EA0294A3}" dt="2024-04-04T13:00:07.576" v="5849" actId="26606"/>
          <ac:spMkLst>
            <pc:docMk/>
            <pc:sldMk cId="2128695836" sldId="488"/>
            <ac:spMk id="12" creationId="{E722B2DD-E14D-4972-9D98-5D6E61B1B2D2}"/>
          </ac:spMkLst>
        </pc:spChg>
        <pc:picChg chg="add mod">
          <ac:chgData name="Laurence Hauttekeete" userId="15becb0f-b1b1-4dd5-95e5-91404a43b93f" providerId="ADAL" clId="{2AC99753-3276-4A29-98FA-44E1EA0294A3}" dt="2024-04-04T13:00:07.576" v="5849" actId="26606"/>
          <ac:picMkLst>
            <pc:docMk/>
            <pc:sldMk cId="2128695836" sldId="488"/>
            <ac:picMk id="5" creationId="{F4D3E308-1FA8-A8D2-8B22-2D9144046E7C}"/>
          </ac:picMkLst>
        </pc:picChg>
      </pc:sldChg>
      <pc:sldChg chg="addSp delSp modSp new del mod setBg">
        <pc:chgData name="Laurence Hauttekeete" userId="15becb0f-b1b1-4dd5-95e5-91404a43b93f" providerId="ADAL" clId="{2AC99753-3276-4A29-98FA-44E1EA0294A3}" dt="2024-04-04T13:02:58.042" v="5857" actId="47"/>
        <pc:sldMkLst>
          <pc:docMk/>
          <pc:sldMk cId="526584036" sldId="489"/>
        </pc:sldMkLst>
        <pc:spChg chg="del">
          <ac:chgData name="Laurence Hauttekeete" userId="15becb0f-b1b1-4dd5-95e5-91404a43b93f" providerId="ADAL" clId="{2AC99753-3276-4A29-98FA-44E1EA0294A3}" dt="2024-04-04T13:01:48.069" v="5852" actId="26606"/>
          <ac:spMkLst>
            <pc:docMk/>
            <pc:sldMk cId="526584036" sldId="489"/>
            <ac:spMk id="2" creationId="{2FB3F18C-5AC0-F061-FDC8-0C5B209AF498}"/>
          </ac:spMkLst>
        </pc:spChg>
        <pc:spChg chg="del">
          <ac:chgData name="Laurence Hauttekeete" userId="15becb0f-b1b1-4dd5-95e5-91404a43b93f" providerId="ADAL" clId="{2AC99753-3276-4A29-98FA-44E1EA0294A3}" dt="2024-04-04T13:01:48.069" v="5852" actId="26606"/>
          <ac:spMkLst>
            <pc:docMk/>
            <pc:sldMk cId="526584036" sldId="489"/>
            <ac:spMk id="3" creationId="{9136A664-9608-05F3-75C3-AEF8E7E152A3}"/>
          </ac:spMkLst>
        </pc:spChg>
        <pc:spChg chg="add mod">
          <ac:chgData name="Laurence Hauttekeete" userId="15becb0f-b1b1-4dd5-95e5-91404a43b93f" providerId="ADAL" clId="{2AC99753-3276-4A29-98FA-44E1EA0294A3}" dt="2024-04-04T13:02:02.860" v="5854" actId="478"/>
          <ac:spMkLst>
            <pc:docMk/>
            <pc:sldMk cId="526584036" sldId="489"/>
            <ac:spMk id="7" creationId="{8C6D42AC-64D5-550D-1DCA-88963E40D488}"/>
          </ac:spMkLst>
        </pc:spChg>
        <pc:spChg chg="add">
          <ac:chgData name="Laurence Hauttekeete" userId="15becb0f-b1b1-4dd5-95e5-91404a43b93f" providerId="ADAL" clId="{2AC99753-3276-4A29-98FA-44E1EA0294A3}" dt="2024-04-04T13:01:48.069" v="5852" actId="26606"/>
          <ac:spMkLst>
            <pc:docMk/>
            <pc:sldMk cId="526584036" sldId="489"/>
            <ac:spMk id="10" creationId="{11B2B030-4738-4359-9E46-144B7C8BFF8B}"/>
          </ac:spMkLst>
        </pc:spChg>
        <pc:spChg chg="add">
          <ac:chgData name="Laurence Hauttekeete" userId="15becb0f-b1b1-4dd5-95e5-91404a43b93f" providerId="ADAL" clId="{2AC99753-3276-4A29-98FA-44E1EA0294A3}" dt="2024-04-04T13:01:48.069" v="5852" actId="26606"/>
          <ac:spMkLst>
            <pc:docMk/>
            <pc:sldMk cId="526584036" sldId="489"/>
            <ac:spMk id="12" creationId="{E722B2DD-E14D-4972-9D98-5D6E61B1B2D2}"/>
          </ac:spMkLst>
        </pc:spChg>
        <pc:picChg chg="add del mod">
          <ac:chgData name="Laurence Hauttekeete" userId="15becb0f-b1b1-4dd5-95e5-91404a43b93f" providerId="ADAL" clId="{2AC99753-3276-4A29-98FA-44E1EA0294A3}" dt="2024-04-04T13:02:02.860" v="5854" actId="478"/>
          <ac:picMkLst>
            <pc:docMk/>
            <pc:sldMk cId="526584036" sldId="489"/>
            <ac:picMk id="5" creationId="{0183267B-23CA-E3AF-54AC-48CD61ABCF36}"/>
          </ac:picMkLst>
        </pc:picChg>
      </pc:sldChg>
      <pc:sldChg chg="addSp delSp modSp add mod ord">
        <pc:chgData name="Laurence Hauttekeete" userId="15becb0f-b1b1-4dd5-95e5-91404a43b93f" providerId="ADAL" clId="{2AC99753-3276-4A29-98FA-44E1EA0294A3}" dt="2024-04-04T14:30:19.551" v="6114" actId="1076"/>
        <pc:sldMkLst>
          <pc:docMk/>
          <pc:sldMk cId="2220142332" sldId="489"/>
        </pc:sldMkLst>
        <pc:spChg chg="mod">
          <ac:chgData name="Laurence Hauttekeete" userId="15becb0f-b1b1-4dd5-95e5-91404a43b93f" providerId="ADAL" clId="{2AC99753-3276-4A29-98FA-44E1EA0294A3}" dt="2024-04-04T14:30:16.088" v="6113" actId="1076"/>
          <ac:spMkLst>
            <pc:docMk/>
            <pc:sldMk cId="2220142332" sldId="489"/>
            <ac:spMk id="4" creationId="{7C4ABF45-5B2C-5E58-4CBA-696F7876797D}"/>
          </ac:spMkLst>
        </pc:spChg>
        <pc:spChg chg="add del">
          <ac:chgData name="Laurence Hauttekeete" userId="15becb0f-b1b1-4dd5-95e5-91404a43b93f" providerId="ADAL" clId="{2AC99753-3276-4A29-98FA-44E1EA0294A3}" dt="2024-04-04T14:28:05.833" v="5901" actId="26606"/>
          <ac:spMkLst>
            <pc:docMk/>
            <pc:sldMk cId="2220142332" sldId="489"/>
            <ac:spMk id="19" creationId="{33E72FA3-BD00-444A-AD9B-E6C3D069CDE3}"/>
          </ac:spMkLst>
        </pc:spChg>
        <pc:picChg chg="add del mod">
          <ac:chgData name="Laurence Hauttekeete" userId="15becb0f-b1b1-4dd5-95e5-91404a43b93f" providerId="ADAL" clId="{2AC99753-3276-4A29-98FA-44E1EA0294A3}" dt="2024-04-04T13:22:49.428" v="5894" actId="478"/>
          <ac:picMkLst>
            <pc:docMk/>
            <pc:sldMk cId="2220142332" sldId="489"/>
            <ac:picMk id="2" creationId="{05C5AEEA-4D76-00F7-2BD4-83A301F0812C}"/>
          </ac:picMkLst>
        </pc:picChg>
        <pc:picChg chg="add mod">
          <ac:chgData name="Laurence Hauttekeete" userId="15becb0f-b1b1-4dd5-95e5-91404a43b93f" providerId="ADAL" clId="{2AC99753-3276-4A29-98FA-44E1EA0294A3}" dt="2024-04-04T14:30:19.551" v="6114" actId="1076"/>
          <ac:picMkLst>
            <pc:docMk/>
            <pc:sldMk cId="2220142332" sldId="489"/>
            <ac:picMk id="3" creationId="{641088EF-4951-67F7-9857-AE5BF63325EF}"/>
          </ac:picMkLst>
        </pc:picChg>
        <pc:picChg chg="del">
          <ac:chgData name="Laurence Hauttekeete" userId="15becb0f-b1b1-4dd5-95e5-91404a43b93f" providerId="ADAL" clId="{2AC99753-3276-4A29-98FA-44E1EA0294A3}" dt="2024-04-04T13:05:46.255" v="5872" actId="478"/>
          <ac:picMkLst>
            <pc:docMk/>
            <pc:sldMk cId="2220142332" sldId="489"/>
            <ac:picMk id="1026" creationId="{2FD994BA-D703-E4F9-2169-B32CB13C01E9}"/>
          </ac:picMkLst>
        </pc:picChg>
        <pc:picChg chg="del">
          <ac:chgData name="Laurence Hauttekeete" userId="15becb0f-b1b1-4dd5-95e5-91404a43b93f" providerId="ADAL" clId="{2AC99753-3276-4A29-98FA-44E1EA0294A3}" dt="2024-04-04T13:05:46.973" v="5873" actId="478"/>
          <ac:picMkLst>
            <pc:docMk/>
            <pc:sldMk cId="2220142332" sldId="489"/>
            <ac:picMk id="1028" creationId="{ED058E4E-2F32-F81B-B911-CDECDEA15E28}"/>
          </ac:picMkLst>
        </pc:picChg>
        <pc:picChg chg="del">
          <ac:chgData name="Laurence Hauttekeete" userId="15becb0f-b1b1-4dd5-95e5-91404a43b93f" providerId="ADAL" clId="{2AC99753-3276-4A29-98FA-44E1EA0294A3}" dt="2024-04-04T13:05:47.483" v="5874" actId="478"/>
          <ac:picMkLst>
            <pc:docMk/>
            <pc:sldMk cId="2220142332" sldId="489"/>
            <ac:picMk id="1030" creationId="{57792564-4C83-8923-0EDF-14A6B64F1BE0}"/>
          </ac:picMkLst>
        </pc:picChg>
        <pc:picChg chg="del">
          <ac:chgData name="Laurence Hauttekeete" userId="15becb0f-b1b1-4dd5-95e5-91404a43b93f" providerId="ADAL" clId="{2AC99753-3276-4A29-98FA-44E1EA0294A3}" dt="2024-04-04T13:05:47.988" v="5875" actId="478"/>
          <ac:picMkLst>
            <pc:docMk/>
            <pc:sldMk cId="2220142332" sldId="489"/>
            <ac:picMk id="1032" creationId="{D4EC532F-5AC4-5562-2017-09541D6E60F2}"/>
          </ac:picMkLst>
        </pc:picChg>
        <pc:picChg chg="del">
          <ac:chgData name="Laurence Hauttekeete" userId="15becb0f-b1b1-4dd5-95e5-91404a43b93f" providerId="ADAL" clId="{2AC99753-3276-4A29-98FA-44E1EA0294A3}" dt="2024-04-04T13:05:48.367" v="5876" actId="478"/>
          <ac:picMkLst>
            <pc:docMk/>
            <pc:sldMk cId="2220142332" sldId="489"/>
            <ac:picMk id="1034" creationId="{26081A6D-46C6-2CD3-B7F6-F3FDC3B15E92}"/>
          </ac:picMkLst>
        </pc:picChg>
        <pc:cxnChg chg="del">
          <ac:chgData name="Laurence Hauttekeete" userId="15becb0f-b1b1-4dd5-95e5-91404a43b93f" providerId="ADAL" clId="{2AC99753-3276-4A29-98FA-44E1EA0294A3}" dt="2024-04-04T13:05:52.572" v="5877" actId="478"/>
          <ac:cxnSpMkLst>
            <pc:docMk/>
            <pc:sldMk cId="2220142332" sldId="489"/>
            <ac:cxnSpMk id="15" creationId="{F51EF7C5-214B-6FAE-2FC6-98FFAFD60988}"/>
          </ac:cxnSpMkLst>
        </pc:cxnChg>
        <pc:cxnChg chg="add del">
          <ac:chgData name="Laurence Hauttekeete" userId="15becb0f-b1b1-4dd5-95e5-91404a43b93f" providerId="ADAL" clId="{2AC99753-3276-4A29-98FA-44E1EA0294A3}" dt="2024-04-04T14:28:05.833" v="5901" actId="26606"/>
          <ac:cxnSpMkLst>
            <pc:docMk/>
            <pc:sldMk cId="2220142332" sldId="489"/>
            <ac:cxnSpMk id="24" creationId="{1503BFE4-729B-D9D0-C17B-501E6AF1127A}"/>
          </ac:cxnSpMkLst>
        </pc:cxnChg>
      </pc:sldChg>
      <pc:sldChg chg="modSp add del mod">
        <pc:chgData name="Laurence Hauttekeete" userId="15becb0f-b1b1-4dd5-95e5-91404a43b93f" providerId="ADAL" clId="{2AC99753-3276-4A29-98FA-44E1EA0294A3}" dt="2024-04-04T14:30:24.518" v="6116" actId="47"/>
        <pc:sldMkLst>
          <pc:docMk/>
          <pc:sldMk cId="1698360124" sldId="490"/>
        </pc:sldMkLst>
        <pc:spChg chg="mod">
          <ac:chgData name="Laurence Hauttekeete" userId="15becb0f-b1b1-4dd5-95e5-91404a43b93f" providerId="ADAL" clId="{2AC99753-3276-4A29-98FA-44E1EA0294A3}" dt="2024-04-04T13:06:01.970" v="5889" actId="20577"/>
          <ac:spMkLst>
            <pc:docMk/>
            <pc:sldMk cId="1698360124" sldId="490"/>
            <ac:spMk id="4" creationId="{7C4ABF45-5B2C-5E58-4CBA-696F7876797D}"/>
          </ac:spMkLst>
        </pc:spChg>
      </pc:sldChg>
      <pc:sldChg chg="addSp delSp modSp add mod">
        <pc:chgData name="Laurence Hauttekeete" userId="15becb0f-b1b1-4dd5-95e5-91404a43b93f" providerId="ADAL" clId="{2AC99753-3276-4A29-98FA-44E1EA0294A3}" dt="2024-04-04T14:31:23.383" v="6250" actId="1076"/>
        <pc:sldMkLst>
          <pc:docMk/>
          <pc:sldMk cId="593344592" sldId="491"/>
        </pc:sldMkLst>
        <pc:spChg chg="mod">
          <ac:chgData name="Laurence Hauttekeete" userId="15becb0f-b1b1-4dd5-95e5-91404a43b93f" providerId="ADAL" clId="{2AC99753-3276-4A29-98FA-44E1EA0294A3}" dt="2024-04-04T14:31:04.527" v="6244" actId="20577"/>
          <ac:spMkLst>
            <pc:docMk/>
            <pc:sldMk cId="593344592" sldId="491"/>
            <ac:spMk id="4" creationId="{7C4ABF45-5B2C-5E58-4CBA-696F7876797D}"/>
          </ac:spMkLst>
        </pc:spChg>
        <pc:picChg chg="del">
          <ac:chgData name="Laurence Hauttekeete" userId="15becb0f-b1b1-4dd5-95e5-91404a43b93f" providerId="ADAL" clId="{2AC99753-3276-4A29-98FA-44E1EA0294A3}" dt="2024-04-04T14:31:07.237" v="6245" actId="478"/>
          <ac:picMkLst>
            <pc:docMk/>
            <pc:sldMk cId="593344592" sldId="491"/>
            <ac:picMk id="3" creationId="{641088EF-4951-67F7-9857-AE5BF63325EF}"/>
          </ac:picMkLst>
        </pc:picChg>
        <pc:picChg chg="add mod">
          <ac:chgData name="Laurence Hauttekeete" userId="15becb0f-b1b1-4dd5-95e5-91404a43b93f" providerId="ADAL" clId="{2AC99753-3276-4A29-98FA-44E1EA0294A3}" dt="2024-04-04T14:31:23.383" v="6250" actId="1076"/>
          <ac:picMkLst>
            <pc:docMk/>
            <pc:sldMk cId="593344592" sldId="491"/>
            <ac:picMk id="2050" creationId="{D1AE32C8-06F4-9F2F-DE7B-F75785E59E14}"/>
          </ac:picMkLst>
        </pc:picChg>
      </pc:sldChg>
    </pc:docChg>
  </pc:docChgLst>
  <pc:docChgLst>
    <pc:chgData name="Maarten Quintelier" userId="S::maarten.quintelier@deinze.be::28e89f81-14d3-444a-aa7a-55b8cbda66da" providerId="AD" clId="Web-{153660AA-F0A6-994D-9B99-26F51C1B0FF8}"/>
    <pc:docChg chg="mod modSld">
      <pc:chgData name="Maarten Quintelier" userId="S::maarten.quintelier@deinze.be::28e89f81-14d3-444a-aa7a-55b8cbda66da" providerId="AD" clId="Web-{153660AA-F0A6-994D-9B99-26F51C1B0FF8}" dt="2024-04-08T14:29:26.917" v="150"/>
      <pc:docMkLst>
        <pc:docMk/>
      </pc:docMkLst>
      <pc:sldChg chg="addCm modNotes">
        <pc:chgData name="Maarten Quintelier" userId="S::maarten.quintelier@deinze.be::28e89f81-14d3-444a-aa7a-55b8cbda66da" providerId="AD" clId="Web-{153660AA-F0A6-994D-9B99-26F51C1B0FF8}" dt="2024-04-08T14:29:26.917" v="150"/>
        <pc:sldMkLst>
          <pc:docMk/>
          <pc:sldMk cId="2220142332" sldId="48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aarten Quintelier" userId="S::maarten.quintelier@deinze.be::28e89f81-14d3-444a-aa7a-55b8cbda66da" providerId="AD" clId="Web-{153660AA-F0A6-994D-9B99-26F51C1B0FF8}" dt="2024-04-08T14:29:23.338" v="149"/>
              <pc2:cmMkLst xmlns:pc2="http://schemas.microsoft.com/office/powerpoint/2019/9/main/command">
                <pc:docMk/>
                <pc:sldMk cId="2220142332" sldId="489"/>
                <pc2:cmMk id="{EB7F2C5D-B63F-4BDB-A1CE-D81C709512F6}"/>
              </pc2:cmMkLst>
            </pc226:cmChg>
          </p:ext>
        </pc:extLst>
      </pc:sldChg>
    </pc:docChg>
  </pc:docChgLst>
  <pc:docChgLst>
    <pc:chgData name="Laurence Hauttekeete" userId="S::laurence.hauttekeete@deinze.be::15becb0f-b1b1-4dd5-95e5-91404a43b93f" providerId="AD" clId="Web-{BB82FA9C-F7D4-4578-8FAD-C72E444BC00E}"/>
    <pc:docChg chg="addSld modSld">
      <pc:chgData name="Laurence Hauttekeete" userId="S::laurence.hauttekeete@deinze.be::15becb0f-b1b1-4dd5-95e5-91404a43b93f" providerId="AD" clId="Web-{BB82FA9C-F7D4-4578-8FAD-C72E444BC00E}" dt="2024-03-20T14:10:42.679" v="115" actId="20577"/>
      <pc:docMkLst>
        <pc:docMk/>
      </pc:docMkLst>
      <pc:sldChg chg="addSp delSp modSp add replId">
        <pc:chgData name="Laurence Hauttekeete" userId="S::laurence.hauttekeete@deinze.be::15becb0f-b1b1-4dd5-95e5-91404a43b93f" providerId="AD" clId="Web-{BB82FA9C-F7D4-4578-8FAD-C72E444BC00E}" dt="2024-03-20T14:10:42.679" v="115" actId="20577"/>
        <pc:sldMkLst>
          <pc:docMk/>
          <pc:sldMk cId="2483311209" sldId="460"/>
        </pc:sldMkLst>
        <pc:spChg chg="add mod">
          <ac:chgData name="Laurence Hauttekeete" userId="S::laurence.hauttekeete@deinze.be::15becb0f-b1b1-4dd5-95e5-91404a43b93f" providerId="AD" clId="Web-{BB82FA9C-F7D4-4578-8FAD-C72E444BC00E}" dt="2024-03-20T14:10:42.679" v="115" actId="20577"/>
          <ac:spMkLst>
            <pc:docMk/>
            <pc:sldMk cId="2483311209" sldId="460"/>
            <ac:spMk id="3" creationId="{8CA63ECB-023E-CFA6-5CFA-4654D2946E16}"/>
          </ac:spMkLst>
        </pc:spChg>
        <pc:spChg chg="del mod">
          <ac:chgData name="Laurence Hauttekeete" userId="S::laurence.hauttekeete@deinze.be::15becb0f-b1b1-4dd5-95e5-91404a43b93f" providerId="AD" clId="Web-{BB82FA9C-F7D4-4578-8FAD-C72E444BC00E}" dt="2024-03-20T14:07:26.942" v="12"/>
          <ac:spMkLst>
            <pc:docMk/>
            <pc:sldMk cId="2483311209" sldId="460"/>
            <ac:spMk id="4" creationId="{70222E81-981E-1E19-EF1F-669D08D73D68}"/>
          </ac:spMkLst>
        </pc:spChg>
        <pc:spChg chg="del mod">
          <ac:chgData name="Laurence Hauttekeete" userId="S::laurence.hauttekeete@deinze.be::15becb0f-b1b1-4dd5-95e5-91404a43b93f" providerId="AD" clId="Web-{BB82FA9C-F7D4-4578-8FAD-C72E444BC00E}" dt="2024-03-20T14:07:20.473" v="9"/>
          <ac:spMkLst>
            <pc:docMk/>
            <pc:sldMk cId="2483311209" sldId="460"/>
            <ac:spMk id="6" creationId="{FE612C13-C0C9-98C7-9B83-442EDB6311FB}"/>
          </ac:spMkLst>
        </pc:spChg>
        <pc:picChg chg="del">
          <ac:chgData name="Laurence Hauttekeete" userId="S::laurence.hauttekeete@deinze.be::15becb0f-b1b1-4dd5-95e5-91404a43b93f" providerId="AD" clId="Web-{BB82FA9C-F7D4-4578-8FAD-C72E444BC00E}" dt="2024-03-20T14:07:28.957" v="13"/>
          <ac:picMkLst>
            <pc:docMk/>
            <pc:sldMk cId="2483311209" sldId="460"/>
            <ac:picMk id="5" creationId="{833112AB-D7CF-DEA0-CC88-9B4D4546738D}"/>
          </ac:picMkLst>
        </pc:picChg>
      </pc:sldChg>
    </pc:docChg>
  </pc:docChgLst>
  <pc:docChgLst>
    <pc:chgData name="Laurence Hauttekeete" userId="S::laurence.hauttekeete@deinze.be::15becb0f-b1b1-4dd5-95e5-91404a43b93f" providerId="AD" clId="Web-{3260A9DD-0AB8-4C56-8A79-D8CAD1592198}"/>
    <pc:docChg chg="modSld">
      <pc:chgData name="Laurence Hauttekeete" userId="S::laurence.hauttekeete@deinze.be::15becb0f-b1b1-4dd5-95e5-91404a43b93f" providerId="AD" clId="Web-{3260A9DD-0AB8-4C56-8A79-D8CAD1592198}" dt="2024-04-15T08:44:23.669" v="4"/>
      <pc:docMkLst>
        <pc:docMk/>
      </pc:docMkLst>
      <pc:sldChg chg="delCm modNotes">
        <pc:chgData name="Laurence Hauttekeete" userId="S::laurence.hauttekeete@deinze.be::15becb0f-b1b1-4dd5-95e5-91404a43b93f" providerId="AD" clId="Web-{3260A9DD-0AB8-4C56-8A79-D8CAD1592198}" dt="2024-04-15T08:44:15.825" v="3"/>
        <pc:sldMkLst>
          <pc:docMk/>
          <pc:sldMk cId="2220142332" sldId="48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Laurence Hauttekeete" userId="S::laurence.hauttekeete@deinze.be::15becb0f-b1b1-4dd5-95e5-91404a43b93f" providerId="AD" clId="Web-{3260A9DD-0AB8-4C56-8A79-D8CAD1592198}" dt="2024-04-15T08:44:15.825" v="3"/>
              <pc2:cmMkLst xmlns:pc2="http://schemas.microsoft.com/office/powerpoint/2019/9/main/command">
                <pc:docMk/>
                <pc:sldMk cId="2220142332" sldId="489"/>
                <pc2:cmMk id="{EB7F2C5D-B63F-4BDB-A1CE-D81C709512F6}"/>
              </pc2:cmMkLst>
            </pc226:cmChg>
          </p:ext>
        </pc:extLst>
      </pc:sldChg>
      <pc:sldChg chg="modNotes">
        <pc:chgData name="Laurence Hauttekeete" userId="S::laurence.hauttekeete@deinze.be::15becb0f-b1b1-4dd5-95e5-91404a43b93f" providerId="AD" clId="Web-{3260A9DD-0AB8-4C56-8A79-D8CAD1592198}" dt="2024-04-15T08:44:23.669" v="4"/>
        <pc:sldMkLst>
          <pc:docMk/>
          <pc:sldMk cId="593344592" sldId="491"/>
        </pc:sldMkLst>
      </pc:sldChg>
    </pc:docChg>
  </pc:docChgLst>
  <pc:docChgLst>
    <pc:chgData name="Laurence Hauttekeete" userId="15becb0f-b1b1-4dd5-95e5-91404a43b93f" providerId="ADAL" clId="{58DAE2EE-4444-4FF4-809B-7884BF9227BC}"/>
    <pc:docChg chg="custSel addSld modSld sldOrd">
      <pc:chgData name="Laurence Hauttekeete" userId="15becb0f-b1b1-4dd5-95e5-91404a43b93f" providerId="ADAL" clId="{58DAE2EE-4444-4FF4-809B-7884BF9227BC}" dt="2024-04-15T12:05:37.545" v="631"/>
      <pc:docMkLst>
        <pc:docMk/>
      </pc:docMkLst>
      <pc:sldChg chg="ord">
        <pc:chgData name="Laurence Hauttekeete" userId="15becb0f-b1b1-4dd5-95e5-91404a43b93f" providerId="ADAL" clId="{58DAE2EE-4444-4FF4-809B-7884BF9227BC}" dt="2024-04-15T12:03:32.752" v="558"/>
        <pc:sldMkLst>
          <pc:docMk/>
          <pc:sldMk cId="2261468379" sldId="485"/>
        </pc:sldMkLst>
      </pc:sldChg>
      <pc:sldChg chg="delSp modSp add mod ord">
        <pc:chgData name="Laurence Hauttekeete" userId="15becb0f-b1b1-4dd5-95e5-91404a43b93f" providerId="ADAL" clId="{58DAE2EE-4444-4FF4-809B-7884BF9227BC}" dt="2024-04-15T11:36:01.169" v="35" actId="1076"/>
        <pc:sldMkLst>
          <pc:docMk/>
          <pc:sldMk cId="3616181472" sldId="492"/>
        </pc:sldMkLst>
        <pc:spChg chg="mod">
          <ac:chgData name="Laurence Hauttekeete" userId="15becb0f-b1b1-4dd5-95e5-91404a43b93f" providerId="ADAL" clId="{58DAE2EE-4444-4FF4-809B-7884BF9227BC}" dt="2024-04-15T11:36:01.169" v="35" actId="1076"/>
          <ac:spMkLst>
            <pc:docMk/>
            <pc:sldMk cId="3616181472" sldId="492"/>
            <ac:spMk id="2" creationId="{E0AA0CA8-6AE3-475A-560F-7AB04B64762D}"/>
          </ac:spMkLst>
        </pc:spChg>
        <pc:spChg chg="del">
          <ac:chgData name="Laurence Hauttekeete" userId="15becb0f-b1b1-4dd5-95e5-91404a43b93f" providerId="ADAL" clId="{58DAE2EE-4444-4FF4-809B-7884BF9227BC}" dt="2024-04-15T11:35:38.137" v="4" actId="478"/>
          <ac:spMkLst>
            <pc:docMk/>
            <pc:sldMk cId="3616181472" sldId="492"/>
            <ac:spMk id="3" creationId="{DC7C6842-EF6A-0E95-E64F-CFA53E848657}"/>
          </ac:spMkLst>
        </pc:spChg>
        <pc:spChg chg="del">
          <ac:chgData name="Laurence Hauttekeete" userId="15becb0f-b1b1-4dd5-95e5-91404a43b93f" providerId="ADAL" clId="{58DAE2EE-4444-4FF4-809B-7884BF9227BC}" dt="2024-04-15T11:35:19.146" v="3" actId="478"/>
          <ac:spMkLst>
            <pc:docMk/>
            <pc:sldMk cId="3616181472" sldId="492"/>
            <ac:spMk id="4" creationId="{26DB502B-252D-B59A-C2FD-B1EFF1BDB97F}"/>
          </ac:spMkLst>
        </pc:spChg>
      </pc:sldChg>
      <pc:sldChg chg="modSp add mod">
        <pc:chgData name="Laurence Hauttekeete" userId="15becb0f-b1b1-4dd5-95e5-91404a43b93f" providerId="ADAL" clId="{58DAE2EE-4444-4FF4-809B-7884BF9227BC}" dt="2024-04-15T11:37:25.103" v="244" actId="1076"/>
        <pc:sldMkLst>
          <pc:docMk/>
          <pc:sldMk cId="3294931630" sldId="493"/>
        </pc:sldMkLst>
        <pc:spChg chg="mod">
          <ac:chgData name="Laurence Hauttekeete" userId="15becb0f-b1b1-4dd5-95e5-91404a43b93f" providerId="ADAL" clId="{58DAE2EE-4444-4FF4-809B-7884BF9227BC}" dt="2024-04-15T11:37:25.103" v="244" actId="1076"/>
          <ac:spMkLst>
            <pc:docMk/>
            <pc:sldMk cId="3294931630" sldId="493"/>
            <ac:spMk id="2" creationId="{E0AA0CA8-6AE3-475A-560F-7AB04B64762D}"/>
          </ac:spMkLst>
        </pc:spChg>
      </pc:sldChg>
      <pc:sldChg chg="modSp add mod">
        <pc:chgData name="Laurence Hauttekeete" userId="15becb0f-b1b1-4dd5-95e5-91404a43b93f" providerId="ADAL" clId="{58DAE2EE-4444-4FF4-809B-7884BF9227BC}" dt="2024-04-15T12:00:46.234" v="436" actId="20577"/>
        <pc:sldMkLst>
          <pc:docMk/>
          <pc:sldMk cId="1187303069" sldId="494"/>
        </pc:sldMkLst>
        <pc:spChg chg="mod">
          <ac:chgData name="Laurence Hauttekeete" userId="15becb0f-b1b1-4dd5-95e5-91404a43b93f" providerId="ADAL" clId="{58DAE2EE-4444-4FF4-809B-7884BF9227BC}" dt="2024-04-15T12:00:46.234" v="436" actId="20577"/>
          <ac:spMkLst>
            <pc:docMk/>
            <pc:sldMk cId="1187303069" sldId="494"/>
            <ac:spMk id="2" creationId="{E0AA0CA8-6AE3-475A-560F-7AB04B64762D}"/>
          </ac:spMkLst>
        </pc:spChg>
      </pc:sldChg>
      <pc:sldChg chg="modSp add mod ord">
        <pc:chgData name="Laurence Hauttekeete" userId="15becb0f-b1b1-4dd5-95e5-91404a43b93f" providerId="ADAL" clId="{58DAE2EE-4444-4FF4-809B-7884BF9227BC}" dt="2024-04-15T12:05:37.545" v="631"/>
        <pc:sldMkLst>
          <pc:docMk/>
          <pc:sldMk cId="2219006860" sldId="495"/>
        </pc:sldMkLst>
        <pc:spChg chg="mod">
          <ac:chgData name="Laurence Hauttekeete" userId="15becb0f-b1b1-4dd5-95e5-91404a43b93f" providerId="ADAL" clId="{58DAE2EE-4444-4FF4-809B-7884BF9227BC}" dt="2024-04-15T12:00:35.024" v="423" actId="1076"/>
          <ac:spMkLst>
            <pc:docMk/>
            <pc:sldMk cId="2219006860" sldId="495"/>
            <ac:spMk id="2" creationId="{E0AA0CA8-6AE3-475A-560F-7AB04B64762D}"/>
          </ac:spMkLst>
        </pc:spChg>
      </pc:sldChg>
      <pc:sldChg chg="modSp add mod">
        <pc:chgData name="Laurence Hauttekeete" userId="15becb0f-b1b1-4dd5-95e5-91404a43b93f" providerId="ADAL" clId="{58DAE2EE-4444-4FF4-809B-7884BF9227BC}" dt="2024-04-15T12:05:10.186" v="629" actId="20577"/>
        <pc:sldMkLst>
          <pc:docMk/>
          <pc:sldMk cId="30817021" sldId="496"/>
        </pc:sldMkLst>
        <pc:spChg chg="mod">
          <ac:chgData name="Laurence Hauttekeete" userId="15becb0f-b1b1-4dd5-95e5-91404a43b93f" providerId="ADAL" clId="{58DAE2EE-4444-4FF4-809B-7884BF9227BC}" dt="2024-04-15T12:05:10.186" v="629" actId="20577"/>
          <ac:spMkLst>
            <pc:docMk/>
            <pc:sldMk cId="30817021" sldId="496"/>
            <ac:spMk id="2" creationId="{E0AA0CA8-6AE3-475A-560F-7AB04B64762D}"/>
          </ac:spMkLst>
        </pc:spChg>
      </pc:sldChg>
    </pc:docChg>
  </pc:docChgLst>
  <pc:docChgLst>
    <pc:chgData name="Laurence Hauttekeete" userId="S::laurence.hauttekeete@deinze.be::15becb0f-b1b1-4dd5-95e5-91404a43b93f" providerId="AD" clId="Web-{9E01C233-EAD9-46E9-B791-F1B06E0BE073}"/>
    <pc:docChg chg="modSld">
      <pc:chgData name="Laurence Hauttekeete" userId="S::laurence.hauttekeete@deinze.be::15becb0f-b1b1-4dd5-95e5-91404a43b93f" providerId="AD" clId="Web-{9E01C233-EAD9-46E9-B791-F1B06E0BE073}" dt="2024-03-15T08:52:51.378" v="66" actId="20577"/>
      <pc:docMkLst>
        <pc:docMk/>
      </pc:docMkLst>
      <pc:sldChg chg="modSp">
        <pc:chgData name="Laurence Hauttekeete" userId="S::laurence.hauttekeete@deinze.be::15becb0f-b1b1-4dd5-95e5-91404a43b93f" providerId="AD" clId="Web-{9E01C233-EAD9-46E9-B791-F1B06E0BE073}" dt="2024-03-15T08:50:49.749" v="30" actId="20577"/>
        <pc:sldMkLst>
          <pc:docMk/>
          <pc:sldMk cId="2533819130" sldId="386"/>
        </pc:sldMkLst>
        <pc:spChg chg="mod">
          <ac:chgData name="Laurence Hauttekeete" userId="S::laurence.hauttekeete@deinze.be::15becb0f-b1b1-4dd5-95e5-91404a43b93f" providerId="AD" clId="Web-{9E01C233-EAD9-46E9-B791-F1B06E0BE073}" dt="2024-03-15T08:50:49.749" v="30" actId="20577"/>
          <ac:spMkLst>
            <pc:docMk/>
            <pc:sldMk cId="2533819130" sldId="386"/>
            <ac:spMk id="3" creationId="{51172489-6D6C-291D-2A4B-A156E3520A44}"/>
          </ac:spMkLst>
        </pc:spChg>
        <pc:spChg chg="mod">
          <ac:chgData name="Laurence Hauttekeete" userId="S::laurence.hauttekeete@deinze.be::15becb0f-b1b1-4dd5-95e5-91404a43b93f" providerId="AD" clId="Web-{9E01C233-EAD9-46E9-B791-F1B06E0BE073}" dt="2024-03-15T08:50:40.499" v="25" actId="20577"/>
          <ac:spMkLst>
            <pc:docMk/>
            <pc:sldMk cId="2533819130" sldId="386"/>
            <ac:spMk id="11" creationId="{7FFD983F-A84D-FA76-1450-A397340408D8}"/>
          </ac:spMkLst>
        </pc:spChg>
      </pc:sldChg>
      <pc:sldChg chg="modSp">
        <pc:chgData name="Laurence Hauttekeete" userId="S::laurence.hauttekeete@deinze.be::15becb0f-b1b1-4dd5-95e5-91404a43b93f" providerId="AD" clId="Web-{9E01C233-EAD9-46E9-B791-F1B06E0BE073}" dt="2024-03-15T08:52:51.378" v="66" actId="20577"/>
        <pc:sldMkLst>
          <pc:docMk/>
          <pc:sldMk cId="1960607747" sldId="390"/>
        </pc:sldMkLst>
        <pc:spChg chg="mod">
          <ac:chgData name="Laurence Hauttekeete" userId="S::laurence.hauttekeete@deinze.be::15becb0f-b1b1-4dd5-95e5-91404a43b93f" providerId="AD" clId="Web-{9E01C233-EAD9-46E9-B791-F1B06E0BE073}" dt="2024-03-15T08:52:51.378" v="66" actId="20577"/>
          <ac:spMkLst>
            <pc:docMk/>
            <pc:sldMk cId="1960607747" sldId="390"/>
            <ac:spMk id="9" creationId="{675479D2-EDB7-B119-C61D-BADE247A2FA4}"/>
          </ac:spMkLst>
        </pc:spChg>
      </pc:sldChg>
    </pc:docChg>
  </pc:docChgLst>
  <pc:docChgLst>
    <pc:chgData name="Laurence Hauttekeete" userId="S::laurence.hauttekeete@deinze.be::15becb0f-b1b1-4dd5-95e5-91404a43b93f" providerId="AD" clId="Web-{619887C7-D9B2-4101-A578-DEA11232BD1F}"/>
    <pc:docChg chg="addSld modSld sldOrd">
      <pc:chgData name="Laurence Hauttekeete" userId="S::laurence.hauttekeete@deinze.be::15becb0f-b1b1-4dd5-95e5-91404a43b93f" providerId="AD" clId="Web-{619887C7-D9B2-4101-A578-DEA11232BD1F}" dt="2024-03-20T14:29:54.775" v="251"/>
      <pc:docMkLst>
        <pc:docMk/>
      </pc:docMkLst>
      <pc:sldChg chg="modSp ord">
        <pc:chgData name="Laurence Hauttekeete" userId="S::laurence.hauttekeete@deinze.be::15becb0f-b1b1-4dd5-95e5-91404a43b93f" providerId="AD" clId="Web-{619887C7-D9B2-4101-A578-DEA11232BD1F}" dt="2024-03-20T14:16:46.790" v="196" actId="20577"/>
        <pc:sldMkLst>
          <pc:docMk/>
          <pc:sldMk cId="2483311209" sldId="460"/>
        </pc:sldMkLst>
        <pc:spChg chg="mod">
          <ac:chgData name="Laurence Hauttekeete" userId="S::laurence.hauttekeete@deinze.be::15becb0f-b1b1-4dd5-95e5-91404a43b93f" providerId="AD" clId="Web-{619887C7-D9B2-4101-A578-DEA11232BD1F}" dt="2024-03-20T14:16:46.790" v="196" actId="20577"/>
          <ac:spMkLst>
            <pc:docMk/>
            <pc:sldMk cId="2483311209" sldId="460"/>
            <ac:spMk id="3" creationId="{8CA63ECB-023E-CFA6-5CFA-4654D2946E16}"/>
          </ac:spMkLst>
        </pc:spChg>
      </pc:sldChg>
      <pc:sldChg chg="delSp modSp add ord replId">
        <pc:chgData name="Laurence Hauttekeete" userId="S::laurence.hauttekeete@deinze.be::15becb0f-b1b1-4dd5-95e5-91404a43b93f" providerId="AD" clId="Web-{619887C7-D9B2-4101-A578-DEA11232BD1F}" dt="2024-03-20T14:17:42.868" v="234" actId="1076"/>
        <pc:sldMkLst>
          <pc:docMk/>
          <pc:sldMk cId="3473137099" sldId="461"/>
        </pc:sldMkLst>
        <pc:spChg chg="del mod">
          <ac:chgData name="Laurence Hauttekeete" userId="S::laurence.hauttekeete@deinze.be::15becb0f-b1b1-4dd5-95e5-91404a43b93f" providerId="AD" clId="Web-{619887C7-D9B2-4101-A578-DEA11232BD1F}" dt="2024-03-20T14:17:05.025" v="201"/>
          <ac:spMkLst>
            <pc:docMk/>
            <pc:sldMk cId="3473137099" sldId="461"/>
            <ac:spMk id="4" creationId="{70222E81-981E-1E19-EF1F-669D08D73D68}"/>
          </ac:spMkLst>
        </pc:spChg>
        <pc:spChg chg="mod">
          <ac:chgData name="Laurence Hauttekeete" userId="S::laurence.hauttekeete@deinze.be::15becb0f-b1b1-4dd5-95e5-91404a43b93f" providerId="AD" clId="Web-{619887C7-D9B2-4101-A578-DEA11232BD1F}" dt="2024-03-20T14:17:42.868" v="234" actId="1076"/>
          <ac:spMkLst>
            <pc:docMk/>
            <pc:sldMk cId="3473137099" sldId="461"/>
            <ac:spMk id="6" creationId="{FE612C13-C0C9-98C7-9B83-442EDB6311FB}"/>
          </ac:spMkLst>
        </pc:spChg>
        <pc:picChg chg="del">
          <ac:chgData name="Laurence Hauttekeete" userId="S::laurence.hauttekeete@deinze.be::15becb0f-b1b1-4dd5-95e5-91404a43b93f" providerId="AD" clId="Web-{619887C7-D9B2-4101-A578-DEA11232BD1F}" dt="2024-03-20T14:17:05.603" v="202"/>
          <ac:picMkLst>
            <pc:docMk/>
            <pc:sldMk cId="3473137099" sldId="461"/>
            <ac:picMk id="5" creationId="{833112AB-D7CF-DEA0-CC88-9B4D4546738D}"/>
          </ac:picMkLst>
        </pc:picChg>
      </pc:sldChg>
      <pc:sldChg chg="modSp add replId">
        <pc:chgData name="Laurence Hauttekeete" userId="S::laurence.hauttekeete@deinze.be::15becb0f-b1b1-4dd5-95e5-91404a43b93f" providerId="AD" clId="Web-{619887C7-D9B2-4101-A578-DEA11232BD1F}" dt="2024-03-20T14:29:43.322" v="250" actId="20577"/>
        <pc:sldMkLst>
          <pc:docMk/>
          <pc:sldMk cId="1781393332" sldId="462"/>
        </pc:sldMkLst>
        <pc:spChg chg="mod">
          <ac:chgData name="Laurence Hauttekeete" userId="S::laurence.hauttekeete@deinze.be::15becb0f-b1b1-4dd5-95e5-91404a43b93f" providerId="AD" clId="Web-{619887C7-D9B2-4101-A578-DEA11232BD1F}" dt="2024-03-20T14:29:43.322" v="250" actId="20577"/>
          <ac:spMkLst>
            <pc:docMk/>
            <pc:sldMk cId="1781393332" sldId="462"/>
            <ac:spMk id="6" creationId="{FE612C13-C0C9-98C7-9B83-442EDB6311FB}"/>
          </ac:spMkLst>
        </pc:spChg>
      </pc:sldChg>
      <pc:sldChg chg="add replId">
        <pc:chgData name="Laurence Hauttekeete" userId="S::laurence.hauttekeete@deinze.be::15becb0f-b1b1-4dd5-95e5-91404a43b93f" providerId="AD" clId="Web-{619887C7-D9B2-4101-A578-DEA11232BD1F}" dt="2024-03-20T14:29:54.775" v="251"/>
        <pc:sldMkLst>
          <pc:docMk/>
          <pc:sldMk cId="1406025992" sldId="46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539AD11-6B1E-4C88-8A7B-C6C1F6B802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CB9ADC-01D0-9A10-3544-126C409471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BC5BF-6B7C-427F-B828-EA8C8163F1BB}" type="datetimeFigureOut">
              <a:rPr lang="nl-BE" smtClean="0"/>
              <a:t>23/04/2024</a:t>
            </a:fld>
            <a:endParaRPr 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574340-D203-C12C-D039-9CC454E19D4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2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65CD2C-6072-C9A5-9874-64BCC6D8C2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8250" y="9429752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136E9-39D4-4930-AC10-3B4FFD5A471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2534503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9" y="1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9BD27-BF0A-4CFA-B645-6FE584602B2C}" type="datetimeFigureOut">
              <a:rPr lang="nl-BE" smtClean="0"/>
              <a:t>23/04/2024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39838"/>
            <a:ext cx="5954712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5"/>
            <a:ext cx="5335270" cy="39086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6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9" y="9428586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FDDED-AEA7-416A-8F1C-6E94DAAF9F1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275247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l.wikipedia.org/wiki/Johannesburg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83355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33830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Voor de wereldtop over duurzame ontwikkeling te </a:t>
            </a:r>
            <a:r>
              <a:rPr lang="nl-NL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3" tooltip="Johannesburg"/>
              </a:rPr>
              <a:t>Johannesburg</a:t>
            </a:r>
            <a:r>
              <a:rPr lang="nl-N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in 2002 werd het woord </a:t>
            </a:r>
            <a:r>
              <a:rPr lang="nl-NL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profit</a:t>
            </a:r>
            <a:r>
              <a:rPr lang="nl-N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vervangen door </a:t>
            </a:r>
            <a:r>
              <a:rPr lang="nl-NL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prosperity</a:t>
            </a:r>
            <a:r>
              <a:rPr lang="nl-N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(welvaart), om naast economische winst ook de maatschappelijke winst in de afwegingen te betrekken.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27011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96482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27669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11959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09523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84269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6113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276699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1509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60499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="0" i="0" dirty="0">
              <a:solidFill>
                <a:srgbClr val="202122"/>
              </a:solidFill>
              <a:effectLst/>
              <a:latin typeface="Arial"/>
              <a:cs typeface="Arial"/>
            </a:endParaRPr>
          </a:p>
          <a:p>
            <a:r>
              <a:rPr lang="nl-NL" dirty="0">
                <a:solidFill>
                  <a:srgbClr val="202122"/>
                </a:solidFill>
              </a:rPr>
              <a:t>De rechtsregels bevorderen op nationaal en internationaal niveau en gelijke toegang tot het rechtssysteem voor iedereen garanderen --&gt; in interne werking recht op beroep bij beslissingen</a:t>
            </a:r>
            <a:endParaRPr lang="nl-NL" dirty="0"/>
          </a:p>
          <a:p>
            <a:r>
              <a:rPr lang="nl-NL" dirty="0">
                <a:solidFill>
                  <a:srgbClr val="202122"/>
                </a:solidFill>
              </a:rPr>
              <a:t>Op duurzame wijze komaf maken met corruptie en omkoperij in al hun vormen --&gt; in interne werking gebonden aan overheidsopdrachten en gebruik van e-</a:t>
            </a:r>
            <a:r>
              <a:rPr lang="nl-NL" dirty="0" err="1">
                <a:solidFill>
                  <a:srgbClr val="202122"/>
                </a:solidFill>
              </a:rPr>
              <a:t>procurement</a:t>
            </a:r>
            <a:endParaRPr lang="nl-NL">
              <a:solidFill>
                <a:srgbClr val="202122"/>
              </a:solidFill>
            </a:endParaRPr>
          </a:p>
          <a:p>
            <a:r>
              <a:rPr lang="nl-NL" dirty="0">
                <a:solidFill>
                  <a:srgbClr val="202122"/>
                </a:solidFill>
              </a:rPr>
              <a:t>Doeltreffende, verantwoordelijke en transparante instellingen ontwikkelen op alle niveaus &amp; Ontvankelijke, inclusieve, participatieve en representatieve besluitvorming op alle niveaus garanderen --&gt; alle besluitenlijsten van het bestuur zijn online te raadplegen, actieve en passieve openbaarheid van bestuur; burger betrekken in beleidsplanningsprocessen, </a:t>
            </a:r>
            <a:endParaRPr lang="nl-NL" dirty="0"/>
          </a:p>
          <a:p>
            <a:r>
              <a:rPr lang="nl-NL" dirty="0">
                <a:solidFill>
                  <a:srgbClr val="202122"/>
                </a:solidFill>
              </a:rPr>
              <a:t>Publieke toegang tot informatie en beschermen van fundamentele vrijheden, volgens de nationale wetgeving en internationale overeenkomsten garanderen --&gt; idem boven</a:t>
            </a:r>
            <a:endParaRPr lang="nl-NL" dirty="0"/>
          </a:p>
          <a:p>
            <a:endParaRPr lang="nl-NL" dirty="0">
              <a:solidFill>
                <a:srgbClr val="202122"/>
              </a:solidFill>
              <a:latin typeface="Aptos"/>
              <a:cs typeface="Arial"/>
            </a:endParaRPr>
          </a:p>
          <a:p>
            <a:endParaRPr lang="nl-NL" dirty="0">
              <a:solidFill>
                <a:srgbClr val="202122"/>
              </a:solidFill>
              <a:latin typeface="Aptos"/>
              <a:cs typeface="Arial"/>
            </a:endParaRPr>
          </a:p>
          <a:p>
            <a:endParaRPr lang="nl-NL" dirty="0">
              <a:solidFill>
                <a:srgbClr val="202122"/>
              </a:solidFill>
              <a:latin typeface="Aptos"/>
              <a:cs typeface="Arial"/>
            </a:endParaRPr>
          </a:p>
          <a:p>
            <a:endParaRPr lang="nl-NL" dirty="0">
              <a:solidFill>
                <a:srgbClr val="202122"/>
              </a:solidFill>
              <a:latin typeface="Aptos"/>
              <a:cs typeface="Arial"/>
            </a:endParaRPr>
          </a:p>
          <a:p>
            <a:endParaRPr lang="nl-NL" dirty="0">
              <a:solidFill>
                <a:srgbClr val="20212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071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>
              <a:solidFill>
                <a:srgbClr val="20212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4162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EF6931-809B-C1B9-8807-7CE58A23D3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B5EFCF3-FA43-9317-280E-5C0C7179D1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45F82AB-CF77-C2AD-A4E0-28E2CF32F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6FFE1-7AC8-4105-A232-B3DBEAE91E13}" type="datetimeFigureOut">
              <a:rPr lang="nl-BE" smtClean="0"/>
              <a:t>23/04/2024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DD2671-CCA8-BF7C-96EB-3A14F0F11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35401B0-3E98-9207-9DBB-C242D4937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5C9B-939F-4DC4-9914-38ECF108CF8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9871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9A5207-4109-4168-49BD-6BD896B1B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F126D1D-D1A9-9DB9-3C2B-30B0B9CC1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EEE918D-8336-4050-EC5A-0F851242B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6FFE1-7AC8-4105-A232-B3DBEAE91E13}" type="datetimeFigureOut">
              <a:rPr lang="nl-BE" smtClean="0"/>
              <a:t>23/04/2024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E87EC8B-1CC7-DFC6-549C-185A7FDEF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989693-0822-1AF8-586F-607B76A53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5C9B-939F-4DC4-9914-38ECF108CF8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62700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16E812-05DC-D9E7-2C0A-E96991D4A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26939FF-D02C-E95C-19FD-720460806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4F948F4-21A1-A3BA-03DC-FE6ADD1F1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6FFE1-7AC8-4105-A232-B3DBEAE91E13}" type="datetimeFigureOut">
              <a:rPr lang="nl-BE" smtClean="0"/>
              <a:t>23/04/2024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3423C7D-AC91-1074-3455-DC51EF7EB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E0A7FC9-215A-BA51-52FF-426DDFDB6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5C9B-939F-4DC4-9914-38ECF108CF8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59740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74BE95-D187-AC53-9DF9-DD40B2713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2946EE-933D-FB7A-E0D5-590292F22D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A651F13-8D13-8C5F-05E8-39E68BC5DA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EB24B22-9FE9-ACBE-3922-25E2AB88F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6FFE1-7AC8-4105-A232-B3DBEAE91E13}" type="datetimeFigureOut">
              <a:rPr lang="nl-BE" smtClean="0"/>
              <a:t>23/04/2024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923BF9B-2CE3-B56E-6A6E-EA9827A9E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2AF96EB-A3AA-ADB4-F4A6-22259D028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5C9B-939F-4DC4-9914-38ECF108CF8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82734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3CA92A-0174-6F2E-2F70-4D8C92C21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7B7E2A3-471C-D7E7-ADF1-0145A55A6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0E2DD39-A44E-450A-5008-D96AE535DE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509AA20-3F5F-EE87-55D7-94B2D0F8E9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FD6A3BF-1CE5-9C2E-607F-37B51227F1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F961586-198A-4E83-A7B4-13AB6763E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6FFE1-7AC8-4105-A232-B3DBEAE91E13}" type="datetimeFigureOut">
              <a:rPr lang="nl-BE" smtClean="0"/>
              <a:t>23/04/2024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331D2F9-10B3-4341-E9AB-9F1791595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220D1AD-8A3D-F7D2-523E-3EA0000B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5C9B-939F-4DC4-9914-38ECF108CF8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70431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76D5CB-F64C-6CE1-E1E3-92F9C44A1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6FF0D7F-CEE2-D849-ADA0-EA3C5046B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6FFE1-7AC8-4105-A232-B3DBEAE91E13}" type="datetimeFigureOut">
              <a:rPr lang="nl-BE" smtClean="0"/>
              <a:t>23/04/2024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915C777-62C2-2F4F-C946-4B3ED78F6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F7F6B9F-834C-A2CC-A61D-7234D839A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5C9B-939F-4DC4-9914-38ECF108CF8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0824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441A419-9E6D-91A0-CEAB-C1DD21245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6FFE1-7AC8-4105-A232-B3DBEAE91E13}" type="datetimeFigureOut">
              <a:rPr lang="nl-BE" smtClean="0"/>
              <a:t>23/04/2024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9837C26-5641-09DC-6FDF-4D947114A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A62ED27-FD60-DD12-D0CC-01831269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5C9B-939F-4DC4-9914-38ECF108CF8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71949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621F56-AC95-6E13-124F-8C97BEF67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7B1F2F4-AD79-09F1-18BB-074C2D4EF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ACC15BA-799C-A801-8D03-1F5885245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CE52DA6-561F-81D2-D158-5941838C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6FFE1-7AC8-4105-A232-B3DBEAE91E13}" type="datetimeFigureOut">
              <a:rPr lang="nl-BE" smtClean="0"/>
              <a:t>23/04/2024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35F797B-1404-4122-ADE8-3C97F0BE0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34E50A5-009D-63F9-E179-4D1EE37EF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5C9B-939F-4DC4-9914-38ECF108CF8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96614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77B37E-3F9A-6F31-524F-A03303C77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B9B2D5B-4924-F058-06D4-11D33750C4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E6C5BD-D40C-2C76-4D1F-D7B0EEE5C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A67919E-BC42-FFFA-4B58-8268C82E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6FFE1-7AC8-4105-A232-B3DBEAE91E13}" type="datetimeFigureOut">
              <a:rPr lang="nl-BE" smtClean="0"/>
              <a:t>23/04/2024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E31AFAA-EF47-1C42-E7EA-210E6C8B9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A5EE5B7-5A66-0845-5AB8-229F3BA16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5C9B-939F-4DC4-9914-38ECF108CF8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70401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70C1BE-3B33-4F91-58A1-EEEC098B5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A688506-2BD0-FE05-FDA6-F144EE1918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FA9BC70-66CE-55E2-41EC-16DF7779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6FFE1-7AC8-4105-A232-B3DBEAE91E13}" type="datetimeFigureOut">
              <a:rPr lang="nl-BE" smtClean="0"/>
              <a:t>23/04/2024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A035FC-F6B5-F33A-2335-482E345F0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AA0DE08-CD84-F08A-628B-C6088C379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5C9B-939F-4DC4-9914-38ECF108CF8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4943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5DAB1E4-14A5-A08B-B6E6-F2D3959CBD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72C0639-E1C2-4691-969A-4A42700917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41C93BC-ACF5-BFFB-BA26-B082C5FCD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6FFE1-7AC8-4105-A232-B3DBEAE91E13}" type="datetimeFigureOut">
              <a:rPr lang="nl-BE" smtClean="0"/>
              <a:t>23/04/2024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574A4CF-AE95-1A80-CCF1-A22F8BC2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CBD115-2C31-424A-EE5E-896E6DACF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25C9B-939F-4DC4-9914-38ECF108CF8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35327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8006E16-D412-D40B-9DEA-AC7ECFDFA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C9C96E1-1B73-655C-0567-A1328616F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DFE3A98-BA04-9A3D-30DC-96935A3F82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F6FFE1-7AC8-4105-A232-B3DBEAE91E13}" type="datetimeFigureOut">
              <a:rPr lang="nl-BE" smtClean="0"/>
              <a:t>23/04/2024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20B1B46-E866-4769-D631-16BD216B7E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C7A74C9-C9A9-3D10-4640-E6BD38BD68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625C9B-939F-4DC4-9914-38ECF108CF8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27557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4.jpeg"/><Relationship Id="rId10" Type="http://schemas.openxmlformats.org/officeDocument/2006/relationships/image" Target="../media/image21.png"/><Relationship Id="rId4" Type="http://schemas.openxmlformats.org/officeDocument/2006/relationships/image" Target="../media/image16.svg"/><Relationship Id="rId9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11" Type="http://schemas.openxmlformats.org/officeDocument/2006/relationships/image" Target="../media/image34.sv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28.svg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11" Type="http://schemas.openxmlformats.org/officeDocument/2006/relationships/image" Target="../media/image42.svg"/><Relationship Id="rId5" Type="http://schemas.openxmlformats.org/officeDocument/2006/relationships/image" Target="../media/image37.png"/><Relationship Id="rId10" Type="http://schemas.openxmlformats.org/officeDocument/2006/relationships/image" Target="../media/image41.png"/><Relationship Id="rId4" Type="http://schemas.openxmlformats.org/officeDocument/2006/relationships/image" Target="../media/image36.svg"/><Relationship Id="rId9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sdgmonitor.ideaconsult.be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deinze.incijfers.be/dashboard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nEGqHqHnOs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Afbeelding 5" descr="Afbeelding met hout, handschrift, houten&#10;&#10;Automatisch gegenereerde beschrijving">
            <a:extLst>
              <a:ext uri="{FF2B5EF4-FFF2-40B4-BE49-F238E27FC236}">
                <a16:creationId xmlns:a16="http://schemas.microsoft.com/office/drawing/2014/main" id="{192226DF-CA80-586B-DCE3-C5E23C632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28" y="0"/>
            <a:ext cx="10283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70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EA2DDC1-CFDC-C8ED-D612-23BED00074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856" y="0"/>
            <a:ext cx="8568287" cy="6858000"/>
          </a:xfrm>
          <a:prstGeom prst="rect">
            <a:avLst/>
          </a:prstGeom>
        </p:spPr>
      </p:pic>
      <p:pic>
        <p:nvPicPr>
          <p:cNvPr id="7" name="Afbeelding 6" descr="Afbeelding met tekst, schermopname, Lettertype, logo&#10;&#10;Automatisch gegenereerde beschrijving">
            <a:extLst>
              <a:ext uri="{FF2B5EF4-FFF2-40B4-BE49-F238E27FC236}">
                <a16:creationId xmlns:a16="http://schemas.microsoft.com/office/drawing/2014/main" id="{8B23D6E3-36DC-1A3E-1F0F-C736F92EFF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856" y="0"/>
            <a:ext cx="8568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699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3E72FA3-BD00-444A-AD9B-E6C3D069C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C4ABF45-5B2C-5E58-4CBA-696F7876797D}"/>
              </a:ext>
            </a:extLst>
          </p:cNvPr>
          <p:cNvSpPr txBox="1"/>
          <p:nvPr/>
        </p:nvSpPr>
        <p:spPr>
          <a:xfrm>
            <a:off x="838200" y="552355"/>
            <a:ext cx="10515600" cy="3346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chemeClr val="tx1"/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PROSPERITY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kern="1200" dirty="0"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nl-NL" sz="3200" dirty="0">
                <a:latin typeface="Calibri"/>
                <a:cs typeface="Calibri"/>
              </a:rPr>
              <a:t>W</a:t>
            </a:r>
            <a:r>
              <a:rPr lang="nl-NL" sz="3200" b="0" i="0" dirty="0">
                <a:effectLst/>
                <a:latin typeface="Calibri"/>
                <a:cs typeface="Calibri"/>
              </a:rPr>
              <a:t>elvaart: economische groei hand in hand met </a:t>
            </a:r>
            <a:r>
              <a:rPr lang="nl-NL" sz="3200" b="0" i="0" err="1">
                <a:effectLst/>
                <a:latin typeface="Calibri"/>
                <a:cs typeface="Calibri"/>
              </a:rPr>
              <a:t>inclusiviteit</a:t>
            </a:r>
            <a:r>
              <a:rPr lang="nl-NL" sz="3200" b="0" i="0" dirty="0">
                <a:effectLst/>
                <a:latin typeface="Calibri"/>
                <a:cs typeface="Calibri"/>
              </a:rPr>
              <a:t>, gelijkheid en het scheppen van kansen voor iedereen, met specifieke aandacht voor de bescherming van de rechten van werknemers en het bevorderen van fatsoenlijk werk</a:t>
            </a:r>
            <a:endParaRPr lang="en-US" sz="4400" kern="1200">
              <a:latin typeface="Calibri"/>
              <a:ea typeface="+mj-ea"/>
              <a:cs typeface="Calibri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5" name="Verbindingslijn: gekromd 14">
            <a:extLst>
              <a:ext uri="{FF2B5EF4-FFF2-40B4-BE49-F238E27FC236}">
                <a16:creationId xmlns:a16="http://schemas.microsoft.com/office/drawing/2014/main" id="{F51EF7C5-214B-6FAE-2FC6-98FFAFD60988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585938" y="3141785"/>
            <a:ext cx="621324" cy="574431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2FD994BA-D703-E4F9-2169-B32CB13C0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96" y="3983424"/>
            <a:ext cx="1740958" cy="17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D058E4E-2F32-F81B-B911-CDECDEA15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775" y="3983424"/>
            <a:ext cx="1740958" cy="17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7792564-4C83-8923-0EDF-14A6B64F1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654" y="3983424"/>
            <a:ext cx="1740958" cy="17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4EC532F-5AC4-5562-2017-09541D6E6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722" y="3983424"/>
            <a:ext cx="1723553" cy="172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26081A6D-46C6-2CD3-B7F6-F3FDC3B15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1506" y="3954379"/>
            <a:ext cx="1752598" cy="175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325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E0AA0CA8-6AE3-475A-560F-7AB04B64762D}"/>
              </a:ext>
            </a:extLst>
          </p:cNvPr>
          <p:cNvSpPr txBox="1"/>
          <p:nvPr/>
        </p:nvSpPr>
        <p:spPr>
          <a:xfrm>
            <a:off x="1594340" y="1477108"/>
            <a:ext cx="52988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8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PROFIT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C7C6842-EF6A-0E95-E64F-CFA53E848657}"/>
              </a:ext>
            </a:extLst>
          </p:cNvPr>
          <p:cNvSpPr txBox="1"/>
          <p:nvPr/>
        </p:nvSpPr>
        <p:spPr>
          <a:xfrm>
            <a:off x="6791570" y="4134397"/>
            <a:ext cx="52988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8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PROSPERITY</a:t>
            </a:r>
            <a:r>
              <a:rPr lang="nl-BE" dirty="0"/>
              <a:t> 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6DB502B-252D-B59A-C2FD-B1EFF1BDB97F}"/>
              </a:ext>
            </a:extLst>
          </p:cNvPr>
          <p:cNvSpPr txBox="1"/>
          <p:nvPr/>
        </p:nvSpPr>
        <p:spPr>
          <a:xfrm>
            <a:off x="4682910" y="2059394"/>
            <a:ext cx="4600030" cy="27392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dirty="0">
              <a:latin typeface="Poppins SemiBold" panose="00000700000000000000" pitchFamily="2" charset="0"/>
              <a:cs typeface="Poppins SemiBold" panose="00000700000000000000" pitchFamily="2" charset="0"/>
            </a:endParaRPr>
          </a:p>
          <a:p>
            <a:endParaRPr lang="nl-BE" sz="2400" b="1" dirty="0">
              <a:latin typeface="Poppins SemiBold" panose="00000700000000000000" pitchFamily="2" charset="0"/>
              <a:cs typeface="Poppins SemiBold" panose="00000700000000000000" pitchFamily="2" charset="0"/>
            </a:endParaRPr>
          </a:p>
          <a:p>
            <a:r>
              <a:rPr lang="nl-NL" sz="4000" b="1" dirty="0">
                <a:solidFill>
                  <a:srgbClr val="4CA146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2002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B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sz="24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993609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ening, watervoertuig, silhouet&#10;&#10;Automatisch gegenereerde beschrijving">
            <a:extLst>
              <a:ext uri="{FF2B5EF4-FFF2-40B4-BE49-F238E27FC236}">
                <a16:creationId xmlns:a16="http://schemas.microsoft.com/office/drawing/2014/main" id="{B4D3E6D1-85CA-F3D7-6531-E06AA81843F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256" y="-2249"/>
            <a:ext cx="12188006" cy="6860249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45D9DF5-2211-2C9C-C20A-42FF42967E02}"/>
              </a:ext>
            </a:extLst>
          </p:cNvPr>
          <p:cNvSpPr txBox="1"/>
          <p:nvPr/>
        </p:nvSpPr>
        <p:spPr>
          <a:xfrm>
            <a:off x="744479" y="662216"/>
            <a:ext cx="9318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Bevorder aanhoudende, inclusieve en duurzame economische groei, volledige en productieve tewerkstelling en waardig werk voor iedereen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E9C8920-FE89-C043-E123-F550EFD08340}"/>
              </a:ext>
            </a:extLst>
          </p:cNvPr>
          <p:cNvSpPr txBox="1"/>
          <p:nvPr/>
        </p:nvSpPr>
        <p:spPr>
          <a:xfrm>
            <a:off x="744479" y="1874467"/>
            <a:ext cx="931866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sz="2400" dirty="0">
              <a:latin typeface="Poppins SemiBold" panose="00000700000000000000" pitchFamily="2" charset="0"/>
              <a:cs typeface="Poppins SemiBold" panose="000007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Economische groei (niet schadelijk voor milieu)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Goede levensomstandigheden en werkomstandigheden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Arbeidsrechten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Ondernemerschap aanmoedigen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Daling werkloosheid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Duurzaam toerisme</a:t>
            </a:r>
          </a:p>
          <a:p>
            <a:endParaRPr lang="nl-B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sz="24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10F1F58-5FC0-961E-F928-E77E08A39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8396" y="1205055"/>
            <a:ext cx="1740958" cy="17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719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F0F8C-2EC3-A083-03EB-0F5C63FBD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902A7778-8EF8-ECD7-6A4D-D92EFBFB6D83}"/>
              </a:ext>
            </a:extLst>
          </p:cNvPr>
          <p:cNvSpPr txBox="1"/>
          <p:nvPr/>
        </p:nvSpPr>
        <p:spPr>
          <a:xfrm>
            <a:off x="631414" y="805727"/>
            <a:ext cx="9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>
                <a:latin typeface="Poppins SemiBold" panose="00000700000000000000" pitchFamily="2" charset="0"/>
                <a:cs typeface="Poppins SemiBold" panose="00000700000000000000" pitchFamily="2" charset="0"/>
              </a:rPr>
              <a:t>Deinze?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187C731-BFE1-E1A7-A9FB-FA71D239EB47}"/>
              </a:ext>
            </a:extLst>
          </p:cNvPr>
          <p:cNvSpPr txBox="1"/>
          <p:nvPr/>
        </p:nvSpPr>
        <p:spPr>
          <a:xfrm>
            <a:off x="2641189" y="1359264"/>
            <a:ext cx="64915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Dienst economie (starters, info, wetgeving, subsidies …)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Vzw Deinze Winkelstad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Deinze Industrie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Aantrekkelijke handelskernen: buurtwinkels, Hup/Hub …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E67793B-D5C7-223F-6703-7AF57BAC3B96}"/>
              </a:ext>
            </a:extLst>
          </p:cNvPr>
          <p:cNvSpPr txBox="1"/>
          <p:nvPr/>
        </p:nvSpPr>
        <p:spPr>
          <a:xfrm>
            <a:off x="2641189" y="2976576"/>
            <a:ext cx="82458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Effectief selectie- en rekruteringsbeleid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Psychosociaal welzijn op het werk (WOW)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Evaluatiecyclus met feedback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Duurzaam instroom-, doorstroom-, en uitstroombeleid (HRM)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Globaal preventie- en jaaractieplan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Samenwerking maatbedrijven (sociale economie)  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1894CB48-F52D-1219-2406-7A5B445C03A0}"/>
              </a:ext>
            </a:extLst>
          </p:cNvPr>
          <p:cNvSpPr txBox="1"/>
          <p:nvPr/>
        </p:nvSpPr>
        <p:spPr>
          <a:xfrm>
            <a:off x="2641189" y="5345459"/>
            <a:ext cx="8245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Duurzaam aankoopbeleid en </a:t>
            </a:r>
            <a:r>
              <a:rPr lang="nl-B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fairtrade</a:t>
            </a: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0EB115-980A-777D-AAD5-D63552855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9628" y="805727"/>
            <a:ext cx="1740958" cy="17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phic 8" descr="Linker- en rechterhersenhelft met effen opvulling">
            <a:extLst>
              <a:ext uri="{FF2B5EF4-FFF2-40B4-BE49-F238E27FC236}">
                <a16:creationId xmlns:a16="http://schemas.microsoft.com/office/drawing/2014/main" id="{A03EFC81-7FF5-4042-7C7D-7AD721CEAB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2161" y="3297465"/>
            <a:ext cx="914400" cy="914400"/>
          </a:xfrm>
          <a:prstGeom prst="rect">
            <a:avLst/>
          </a:prstGeom>
        </p:spPr>
      </p:pic>
      <p:pic>
        <p:nvPicPr>
          <p:cNvPr id="19" name="Graphic 18" descr="Grafiek hockeystickcurve met effen opvulling">
            <a:extLst>
              <a:ext uri="{FF2B5EF4-FFF2-40B4-BE49-F238E27FC236}">
                <a16:creationId xmlns:a16="http://schemas.microsoft.com/office/drawing/2014/main" id="{B9BC5287-36B8-AFC9-867E-918317472C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2161" y="1768303"/>
            <a:ext cx="914400" cy="914400"/>
          </a:xfrm>
          <a:prstGeom prst="rect">
            <a:avLst/>
          </a:prstGeom>
        </p:spPr>
      </p:pic>
      <p:pic>
        <p:nvPicPr>
          <p:cNvPr id="27" name="Graphic 26" descr="Winkelmandje met effen opvulling">
            <a:extLst>
              <a:ext uri="{FF2B5EF4-FFF2-40B4-BE49-F238E27FC236}">
                <a16:creationId xmlns:a16="http://schemas.microsoft.com/office/drawing/2014/main" id="{3F765E9F-B42A-45DC-EC13-4A3EEC29D4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2161" y="491556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101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745D9DF5-2211-2C9C-C20A-42FF42967E02}"/>
              </a:ext>
            </a:extLst>
          </p:cNvPr>
          <p:cNvSpPr txBox="1"/>
          <p:nvPr/>
        </p:nvSpPr>
        <p:spPr>
          <a:xfrm>
            <a:off x="744479" y="662216"/>
            <a:ext cx="93186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Bouw veerkrachtige infrastructuur, bevorder inclusieve </a:t>
            </a:r>
          </a:p>
          <a:p>
            <a:r>
              <a:rPr lang="nl-BE" sz="24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en duurzame industrialisering en stimuleer innovatie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E9C8920-FE89-C043-E123-F550EFD08340}"/>
              </a:ext>
            </a:extLst>
          </p:cNvPr>
          <p:cNvSpPr txBox="1"/>
          <p:nvPr/>
        </p:nvSpPr>
        <p:spPr>
          <a:xfrm>
            <a:off x="744479" y="2613021"/>
            <a:ext cx="931866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sz="2400" dirty="0">
              <a:latin typeface="Poppins SemiBold" panose="00000700000000000000" pitchFamily="2" charset="0"/>
              <a:cs typeface="Poppins SemiBold" panose="000007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Duurzame infrastructuur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Internet voor iedereen </a:t>
            </a:r>
          </a:p>
          <a:p>
            <a:endParaRPr lang="nl-B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sz="24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548B532D-BE8F-6530-BE9F-BA9A27904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741" y="622734"/>
            <a:ext cx="1740958" cy="17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677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F0F8C-2EC3-A083-03EB-0F5C63FBD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902A7778-8EF8-ECD7-6A4D-D92EFBFB6D83}"/>
              </a:ext>
            </a:extLst>
          </p:cNvPr>
          <p:cNvSpPr txBox="1"/>
          <p:nvPr/>
        </p:nvSpPr>
        <p:spPr>
          <a:xfrm>
            <a:off x="631414" y="805727"/>
            <a:ext cx="9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>
                <a:latin typeface="Poppins SemiBold" panose="00000700000000000000" pitchFamily="2" charset="0"/>
                <a:cs typeface="Poppins SemiBold" panose="00000700000000000000" pitchFamily="2" charset="0"/>
              </a:rPr>
              <a:t>Deinze?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187C731-BFE1-E1A7-A9FB-FA71D239EB47}"/>
              </a:ext>
            </a:extLst>
          </p:cNvPr>
          <p:cNvSpPr txBox="1"/>
          <p:nvPr/>
        </p:nvSpPr>
        <p:spPr>
          <a:xfrm>
            <a:off x="2641189" y="1267392"/>
            <a:ext cx="64915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E-loket (24/7)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Digitale toegang en hulp (bib, cursussen, hulp aan huis …)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Wifi stedelijke gebouwen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Digitalisering archief 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E67793B-D5C7-223F-6703-7AF57BAC3B96}"/>
              </a:ext>
            </a:extLst>
          </p:cNvPr>
          <p:cNvSpPr txBox="1"/>
          <p:nvPr/>
        </p:nvSpPr>
        <p:spPr>
          <a:xfrm>
            <a:off x="2641189" y="2823982"/>
            <a:ext cx="824588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Hoppinpunten, met </a:t>
            </a:r>
            <a:r>
              <a:rPr lang="nl-B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oa</a:t>
            </a: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 deelsystemen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Vergroening wagenpark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Laadpalen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Fietssnelwegen, fietsnetwerk en missing links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Fietsenstallingen, fietsherstel, Op </a:t>
            </a:r>
            <a:r>
              <a:rPr lang="nl-B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Wielekes</a:t>
            </a:r>
            <a:endParaRPr lang="nl-B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Vervoersalternatieven deelgemeenten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Vervoerregio (overleg De Lijn)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Slimme mobiliteit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Parkeren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Verkeersveiligheid en samenwerking met scholen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Circulatieplannen, stadsboulevard, fietspaden, voetpaden, wegenis, rondweg </a:t>
            </a:r>
            <a:r>
              <a:rPr lang="nl-B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Hansbeke</a:t>
            </a: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, omleidingsweg Ter </a:t>
            </a:r>
            <a:r>
              <a:rPr lang="nl-B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Mote</a:t>
            </a: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, fietsbrug … </a:t>
            </a:r>
          </a:p>
        </p:txBody>
      </p:sp>
      <p:pic>
        <p:nvPicPr>
          <p:cNvPr id="4" name="Graphic 3" descr="Laptop met effen opvulling">
            <a:extLst>
              <a:ext uri="{FF2B5EF4-FFF2-40B4-BE49-F238E27FC236}">
                <a16:creationId xmlns:a16="http://schemas.microsoft.com/office/drawing/2014/main" id="{878D0FF8-DF51-30BF-CB0C-AA6ACCF39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9583" y="1449838"/>
            <a:ext cx="914400" cy="914400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5F609DD-5FB6-A65E-3303-40B262C05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802" y="579359"/>
            <a:ext cx="1740958" cy="17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phic 9" descr="Elektrische auto met effen opvulling">
            <a:extLst>
              <a:ext uri="{FF2B5EF4-FFF2-40B4-BE49-F238E27FC236}">
                <a16:creationId xmlns:a16="http://schemas.microsoft.com/office/drawing/2014/main" id="{778D5E80-E97C-8B1E-DEBB-CD8E7708A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5308" y="3251967"/>
            <a:ext cx="914400" cy="914400"/>
          </a:xfrm>
          <a:prstGeom prst="rect">
            <a:avLst/>
          </a:prstGeom>
        </p:spPr>
      </p:pic>
      <p:pic>
        <p:nvPicPr>
          <p:cNvPr id="13" name="Graphic 12" descr="Trein met effen opvulling">
            <a:extLst>
              <a:ext uri="{FF2B5EF4-FFF2-40B4-BE49-F238E27FC236}">
                <a16:creationId xmlns:a16="http://schemas.microsoft.com/office/drawing/2014/main" id="{7832BE22-B302-A451-0307-C45E433558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5308" y="4259608"/>
            <a:ext cx="914400" cy="914400"/>
          </a:xfrm>
          <a:prstGeom prst="rect">
            <a:avLst/>
          </a:prstGeom>
        </p:spPr>
      </p:pic>
      <p:pic>
        <p:nvPicPr>
          <p:cNvPr id="16" name="Graphic 15" descr="Fietsen met effen opvulling">
            <a:extLst>
              <a:ext uri="{FF2B5EF4-FFF2-40B4-BE49-F238E27FC236}">
                <a16:creationId xmlns:a16="http://schemas.microsoft.com/office/drawing/2014/main" id="{5A9888E7-F20D-7A06-BC22-567F3F0D18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8252" y="5335211"/>
            <a:ext cx="815731" cy="81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275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F0F8C-2EC3-A083-03EB-0F5C63FBD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902A7778-8EF8-ECD7-6A4D-D92EFBFB6D83}"/>
              </a:ext>
            </a:extLst>
          </p:cNvPr>
          <p:cNvSpPr txBox="1"/>
          <p:nvPr/>
        </p:nvSpPr>
        <p:spPr>
          <a:xfrm>
            <a:off x="631414" y="805727"/>
            <a:ext cx="9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>
                <a:latin typeface="Poppins SemiBold" panose="00000700000000000000" pitchFamily="2" charset="0"/>
                <a:cs typeface="Poppins SemiBold" panose="00000700000000000000" pitchFamily="2" charset="0"/>
              </a:rPr>
              <a:t>Deinze?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187C731-BFE1-E1A7-A9FB-FA71D239EB47}"/>
              </a:ext>
            </a:extLst>
          </p:cNvPr>
          <p:cNvSpPr txBox="1"/>
          <p:nvPr/>
        </p:nvSpPr>
        <p:spPr>
          <a:xfrm>
            <a:off x="2641189" y="1920207"/>
            <a:ext cx="6491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Opmaak beleidsplan ruimte 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E67793B-D5C7-223F-6703-7AF57BAC3B96}"/>
              </a:ext>
            </a:extLst>
          </p:cNvPr>
          <p:cNvSpPr txBox="1"/>
          <p:nvPr/>
        </p:nvSpPr>
        <p:spPr>
          <a:xfrm>
            <a:off x="2641189" y="2977870"/>
            <a:ext cx="824588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Renovatie sportgebouwen, gemeenschapszalen, jeugdhuizen, cultuurhuizen, kerken </a:t>
            </a:r>
          </a:p>
          <a:p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      vb. tennishal De Witte Kaproenen, cultuurhuis </a:t>
            </a:r>
            <a:r>
              <a:rPr lang="nl-B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Hansbeke</a:t>
            </a: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, herbestemming</a:t>
            </a:r>
          </a:p>
          <a:p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      kerk Zeveren/</a:t>
            </a:r>
            <a:r>
              <a:rPr lang="nl-B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Poesele</a:t>
            </a: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, ‘t Wilgennest … </a:t>
            </a:r>
          </a:p>
          <a:p>
            <a:endParaRPr lang="nl-B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Dorpskernvernieuwingen </a:t>
            </a:r>
          </a:p>
          <a:p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      vb. </a:t>
            </a:r>
            <a:r>
              <a:rPr lang="nl-B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Landegem</a:t>
            </a: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l-B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Meigem</a:t>
            </a: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, Nevele, </a:t>
            </a:r>
            <a:r>
              <a:rPr lang="nl-B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Hansbeke</a:t>
            </a: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 … </a:t>
            </a:r>
          </a:p>
          <a:p>
            <a:endParaRPr lang="nl-B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Stadsontwikkeling</a:t>
            </a:r>
          </a:p>
          <a:p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      vb. PPS site kop Tolpoortstraat, site Molens van Deinze, stationsbuurt, site </a:t>
            </a:r>
          </a:p>
          <a:p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nl-B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Donzapark</a:t>
            </a: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 … 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5F609DD-5FB6-A65E-3303-40B262C05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802" y="579359"/>
            <a:ext cx="1740958" cy="17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 descr="Landbouw met effen opvulling">
            <a:extLst>
              <a:ext uri="{FF2B5EF4-FFF2-40B4-BE49-F238E27FC236}">
                <a16:creationId xmlns:a16="http://schemas.microsoft.com/office/drawing/2014/main" id="{5F7FD952-B0EC-29D9-497B-6CB937B1D4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9679" y="1663062"/>
            <a:ext cx="914400" cy="914400"/>
          </a:xfrm>
          <a:prstGeom prst="rect">
            <a:avLst/>
          </a:prstGeom>
        </p:spPr>
      </p:pic>
      <p:pic>
        <p:nvPicPr>
          <p:cNvPr id="9" name="Graphic 8" descr="Renovatie van huis, sprankelend met effen opvulling">
            <a:extLst>
              <a:ext uri="{FF2B5EF4-FFF2-40B4-BE49-F238E27FC236}">
                <a16:creationId xmlns:a16="http://schemas.microsoft.com/office/drawing/2014/main" id="{B930D36F-5F4E-7FEA-541F-B7D7D39277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9679" y="378069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37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745D9DF5-2211-2C9C-C20A-42FF42967E02}"/>
              </a:ext>
            </a:extLst>
          </p:cNvPr>
          <p:cNvSpPr txBox="1"/>
          <p:nvPr/>
        </p:nvSpPr>
        <p:spPr>
          <a:xfrm>
            <a:off x="744479" y="662216"/>
            <a:ext cx="9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Dring ongelijkheid in en tussen </a:t>
            </a:r>
            <a:r>
              <a:rPr lang="nl-BE" sz="2400">
                <a:latin typeface="Poppins SemiBold" panose="00000700000000000000" pitchFamily="2" charset="0"/>
                <a:cs typeface="Poppins SemiBold" panose="00000700000000000000" pitchFamily="2" charset="0"/>
              </a:rPr>
              <a:t>landen terug </a:t>
            </a:r>
            <a:endParaRPr lang="nl-BE" sz="2400" dirty="0"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E9C8920-FE89-C043-E123-F550EFD08340}"/>
              </a:ext>
            </a:extLst>
          </p:cNvPr>
          <p:cNvSpPr txBox="1"/>
          <p:nvPr/>
        </p:nvSpPr>
        <p:spPr>
          <a:xfrm>
            <a:off x="744479" y="1874467"/>
            <a:ext cx="931866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sz="2400" dirty="0">
              <a:latin typeface="Poppins SemiBold" panose="00000700000000000000" pitchFamily="2" charset="0"/>
              <a:cs typeface="Poppins SemiBold" panose="000007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Meeste impact op andere bestuursniveaus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nl-BE" sz="24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Lokaal? </a:t>
            </a: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Arbeidsrechten</a:t>
            </a:r>
          </a:p>
          <a:p>
            <a:endParaRPr lang="nl-B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Gelijkheid tussen burgers bevorderen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Gelijke kansen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Sociale, economische en politieke inclusie: dienstverlening voor iedereen! </a:t>
            </a:r>
          </a:p>
          <a:p>
            <a:endParaRPr lang="nl-B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sz="24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B0BBBDA0-F7FC-F7DF-B2FD-6BBB91A22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793" y="450513"/>
            <a:ext cx="1740958" cy="17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96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F0F8C-2EC3-A083-03EB-0F5C63FBD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902A7778-8EF8-ECD7-6A4D-D92EFBFB6D83}"/>
              </a:ext>
            </a:extLst>
          </p:cNvPr>
          <p:cNvSpPr txBox="1"/>
          <p:nvPr/>
        </p:nvSpPr>
        <p:spPr>
          <a:xfrm>
            <a:off x="631414" y="805727"/>
            <a:ext cx="9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>
                <a:latin typeface="Poppins SemiBold" panose="00000700000000000000" pitchFamily="2" charset="0"/>
                <a:cs typeface="Poppins SemiBold" panose="00000700000000000000" pitchFamily="2" charset="0"/>
              </a:rPr>
              <a:t>Deinze?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187C731-BFE1-E1A7-A9FB-FA71D239EB47}"/>
              </a:ext>
            </a:extLst>
          </p:cNvPr>
          <p:cNvSpPr txBox="1"/>
          <p:nvPr/>
        </p:nvSpPr>
        <p:spPr>
          <a:xfrm>
            <a:off x="2641189" y="1433732"/>
            <a:ext cx="74736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/>
                <a:cs typeface="Calibri"/>
              </a:rPr>
              <a:t>Wonen (woonkwaliteit, betaalbaarheid), woonomgeving (ruimtegebruik)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/>
                <a:cs typeface="Calibri"/>
              </a:rPr>
              <a:t>Buurthulp (infokaravaan, telefoon, huisbezoek, sociale media …)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Zorgzame buurten, buurtcoach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Graphic 9" descr="Euro met effen opvulling">
            <a:extLst>
              <a:ext uri="{FF2B5EF4-FFF2-40B4-BE49-F238E27FC236}">
                <a16:creationId xmlns:a16="http://schemas.microsoft.com/office/drawing/2014/main" id="{7D737D6F-F82C-863E-C8DC-A0CA1EF0C7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2189" y="3064948"/>
            <a:ext cx="792660" cy="792660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EE67793B-D5C7-223F-6703-7AF57BAC3B96}"/>
              </a:ext>
            </a:extLst>
          </p:cNvPr>
          <p:cNvSpPr txBox="1"/>
          <p:nvPr/>
        </p:nvSpPr>
        <p:spPr>
          <a:xfrm>
            <a:off x="2641189" y="2921168"/>
            <a:ext cx="82458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Leefloon, steun, premies, budgethulp, pensioenen, psychosociale zorg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Noodhulp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Sociaal tarief</a:t>
            </a:r>
          </a:p>
        </p:txBody>
      </p:sp>
      <p:pic>
        <p:nvPicPr>
          <p:cNvPr id="13" name="Graphic 12" descr="Bureau met effen opvulling">
            <a:extLst>
              <a:ext uri="{FF2B5EF4-FFF2-40B4-BE49-F238E27FC236}">
                <a16:creationId xmlns:a16="http://schemas.microsoft.com/office/drawing/2014/main" id="{10538D54-E80F-7C18-D5AD-50FF7DF7B8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1319" y="4054537"/>
            <a:ext cx="914400" cy="914400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1894CB48-F52D-1219-2406-7A5B445C03A0}"/>
              </a:ext>
            </a:extLst>
          </p:cNvPr>
          <p:cNvSpPr txBox="1"/>
          <p:nvPr/>
        </p:nvSpPr>
        <p:spPr>
          <a:xfrm>
            <a:off x="2641189" y="4150203"/>
            <a:ext cx="82458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Activeren tewerkstelling: vrijwilligerswerk, tewerkstellingservaring …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Sociale economie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Wijkwerken </a:t>
            </a:r>
          </a:p>
        </p:txBody>
      </p:sp>
      <p:pic>
        <p:nvPicPr>
          <p:cNvPr id="16" name="Graphic 15" descr="Kind met ballon met effen opvulling">
            <a:extLst>
              <a:ext uri="{FF2B5EF4-FFF2-40B4-BE49-F238E27FC236}">
                <a16:creationId xmlns:a16="http://schemas.microsoft.com/office/drawing/2014/main" id="{FD54EC8F-12EE-D541-A0C8-BFFEFFF2EE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940" y="5165866"/>
            <a:ext cx="914400" cy="914400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A5906547-2AF9-4229-3319-858545F1D35E}"/>
              </a:ext>
            </a:extLst>
          </p:cNvPr>
          <p:cNvSpPr txBox="1"/>
          <p:nvPr/>
        </p:nvSpPr>
        <p:spPr>
          <a:xfrm>
            <a:off x="2641189" y="5344387"/>
            <a:ext cx="8245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Kinderarmoede: socioculturele participatie via kindgerichte acties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Huiswerkbegeleiding (De Katrol) </a:t>
            </a: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CBA43062-48F4-C851-722A-A2267305D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793" y="450513"/>
            <a:ext cx="1740958" cy="17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phic 6" descr="Buurt met effen opvulling">
            <a:extLst>
              <a:ext uri="{FF2B5EF4-FFF2-40B4-BE49-F238E27FC236}">
                <a16:creationId xmlns:a16="http://schemas.microsoft.com/office/drawing/2014/main" id="{976D7A0A-984A-FFF4-8E48-A708ABC4024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2189" y="174656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22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B4EC7-D927-151B-9858-EACB429C4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5D0E5342-4F7C-0E39-A875-645CA57111B7}"/>
              </a:ext>
            </a:extLst>
          </p:cNvPr>
          <p:cNvSpPr txBox="1"/>
          <p:nvPr/>
        </p:nvSpPr>
        <p:spPr>
          <a:xfrm>
            <a:off x="631414" y="805727"/>
            <a:ext cx="9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>
                <a:latin typeface="Poppins SemiBold" panose="00000700000000000000" pitchFamily="2" charset="0"/>
                <a:cs typeface="Poppins SemiBold" panose="00000700000000000000" pitchFamily="2" charset="0"/>
              </a:rPr>
              <a:t>Deinze?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DDAB4C67-CC28-F55F-6C6A-B7BF9E9191EB}"/>
              </a:ext>
            </a:extLst>
          </p:cNvPr>
          <p:cNvSpPr txBox="1"/>
          <p:nvPr/>
        </p:nvSpPr>
        <p:spPr>
          <a:xfrm>
            <a:off x="2725464" y="1776054"/>
            <a:ext cx="6226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>
                <a:latin typeface="Calibri" panose="020F0502020204030204" pitchFamily="34" charset="0"/>
                <a:cs typeface="Calibri" panose="020F0502020204030204" pitchFamily="34" charset="0"/>
              </a:rPr>
              <a:t>Lokaal Opvanginitiatief voor nieuwkomers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>
                <a:latin typeface="Calibri" panose="020F0502020204030204" pitchFamily="34" charset="0"/>
                <a:cs typeface="Calibri" panose="020F0502020204030204" pitchFamily="34" charset="0"/>
              </a:rPr>
              <a:t>Inburgering (taallessen, vrijetijdsaanbod, tolken …)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9CB3292-E8C0-513D-0DC8-548FDE634211}"/>
              </a:ext>
            </a:extLst>
          </p:cNvPr>
          <p:cNvSpPr txBox="1"/>
          <p:nvPr/>
        </p:nvSpPr>
        <p:spPr>
          <a:xfrm>
            <a:off x="2725464" y="2944177"/>
            <a:ext cx="8245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>
                <a:latin typeface="Calibri" panose="020F0502020204030204" pitchFamily="34" charset="0"/>
                <a:cs typeface="Calibri" panose="020F0502020204030204" pitchFamily="34" charset="0"/>
              </a:rPr>
              <a:t>Mensen met risico op energiearmoede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753A03A8-CA27-E54E-CA65-6E34C8AB82A6}"/>
              </a:ext>
            </a:extLst>
          </p:cNvPr>
          <p:cNvSpPr txBox="1"/>
          <p:nvPr/>
        </p:nvSpPr>
        <p:spPr>
          <a:xfrm>
            <a:off x="2725464" y="3924685"/>
            <a:ext cx="8245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Sport voor iedereen (sociale tarieven)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G-sport 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4C0C9724-9FC8-646D-AD30-0F4708EADEBC}"/>
              </a:ext>
            </a:extLst>
          </p:cNvPr>
          <p:cNvSpPr txBox="1"/>
          <p:nvPr/>
        </p:nvSpPr>
        <p:spPr>
          <a:xfrm>
            <a:off x="2742414" y="5193565"/>
            <a:ext cx="8245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Financiële drempels voor kansengroepen (</a:t>
            </a:r>
            <a:r>
              <a:rPr lang="nl-B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Uitpas</a:t>
            </a: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Calibri" panose="020F0502020204030204" pitchFamily="34" charset="0"/>
                <a:cs typeface="Calibri" panose="020F0502020204030204" pitchFamily="34" charset="0"/>
              </a:rPr>
              <a:t>Inclusieve werking (vb. speelpleinen)  </a:t>
            </a:r>
          </a:p>
        </p:txBody>
      </p:sp>
      <p:pic>
        <p:nvPicPr>
          <p:cNvPr id="7" name="Graphic 6" descr="Groep mensen met effen opvulling">
            <a:extLst>
              <a:ext uri="{FF2B5EF4-FFF2-40B4-BE49-F238E27FC236}">
                <a16:creationId xmlns:a16="http://schemas.microsoft.com/office/drawing/2014/main" id="{DEFFCE5D-A48A-7D1C-6ED6-60AB9AC914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9070" y="1672797"/>
            <a:ext cx="914400" cy="914400"/>
          </a:xfrm>
          <a:prstGeom prst="rect">
            <a:avLst/>
          </a:prstGeom>
        </p:spPr>
      </p:pic>
      <p:pic>
        <p:nvPicPr>
          <p:cNvPr id="9" name="Graphic 8" descr="Hernieuwbare energie met effen opvulling">
            <a:extLst>
              <a:ext uri="{FF2B5EF4-FFF2-40B4-BE49-F238E27FC236}">
                <a16:creationId xmlns:a16="http://schemas.microsoft.com/office/drawing/2014/main" id="{64F83454-6C8C-1D27-EEE4-C42C17D241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070" y="2760341"/>
            <a:ext cx="914400" cy="914400"/>
          </a:xfrm>
          <a:prstGeom prst="rect">
            <a:avLst/>
          </a:prstGeom>
        </p:spPr>
      </p:pic>
      <p:pic>
        <p:nvPicPr>
          <p:cNvPr id="23" name="Graphic 22" descr="Dans met effen opvulling">
            <a:extLst>
              <a:ext uri="{FF2B5EF4-FFF2-40B4-BE49-F238E27FC236}">
                <a16:creationId xmlns:a16="http://schemas.microsoft.com/office/drawing/2014/main" id="{104CB2E6-E20A-692C-C531-CF8C3AC73F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1359" y="4850665"/>
            <a:ext cx="914400" cy="914400"/>
          </a:xfrm>
          <a:prstGeom prst="rect">
            <a:avLst/>
          </a:prstGeom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70C2C391-20CC-69DA-C5A2-20B4D2F82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793" y="450513"/>
            <a:ext cx="1740958" cy="17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 descr="Lopen met effen opvulling">
            <a:extLst>
              <a:ext uri="{FF2B5EF4-FFF2-40B4-BE49-F238E27FC236}">
                <a16:creationId xmlns:a16="http://schemas.microsoft.com/office/drawing/2014/main" id="{FCC27AAD-2F01-0951-C0B0-8A6A91D45B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7203" y="384788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19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745D9DF5-2211-2C9C-C20A-42FF42967E02}"/>
              </a:ext>
            </a:extLst>
          </p:cNvPr>
          <p:cNvSpPr txBox="1"/>
          <p:nvPr/>
        </p:nvSpPr>
        <p:spPr>
          <a:xfrm>
            <a:off x="744479" y="662216"/>
            <a:ext cx="93186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Maak steden en menselijke nederzettingen inclusief, </a:t>
            </a:r>
          </a:p>
          <a:p>
            <a:r>
              <a:rPr lang="nl-BE" sz="24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veilig, veerkrachtig en duurzaam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E9C8920-FE89-C043-E123-F550EFD08340}"/>
              </a:ext>
            </a:extLst>
          </p:cNvPr>
          <p:cNvSpPr txBox="1"/>
          <p:nvPr/>
        </p:nvSpPr>
        <p:spPr>
          <a:xfrm>
            <a:off x="744478" y="1718131"/>
            <a:ext cx="9318661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sz="2400" dirty="0">
              <a:latin typeface="Poppins SemiBold" panose="00000700000000000000" pitchFamily="2" charset="0"/>
              <a:cs typeface="Poppins SemiBold" panose="000007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Duidelijke link met andere SDG’s 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nl-BE" sz="24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Duurzame, participatieve stadsontwikkeling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Platteland: leefbare dorpskern, open ruimte, en verbinding met stad</a:t>
            </a:r>
          </a:p>
          <a:p>
            <a:endParaRPr lang="nl-B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- Universele toegang tot veilige, kwalitatieve en betaalbare huisvesting en basisvoorzieningen </a:t>
            </a:r>
          </a:p>
          <a:p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- Groene en openbare ruimtes</a:t>
            </a:r>
          </a:p>
          <a:p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- Bescherming van cultureel erfgoed</a:t>
            </a:r>
          </a:p>
          <a:p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- Verkeersveiligheid en openbaar vervoer</a:t>
            </a:r>
          </a:p>
          <a:p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- Minder uitstoot van broeikasgassen </a:t>
            </a:r>
          </a:p>
          <a:p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- Duurzaam afvalbeheer</a:t>
            </a:r>
          </a:p>
          <a:p>
            <a:endParaRPr lang="nl-B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sz="24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017E8FF4-7B75-21DB-22DC-3003216A5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968" y="662216"/>
            <a:ext cx="1723553" cy="172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296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3E72FA3-BD00-444A-AD9B-E6C3D069C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C4ABF45-5B2C-5E58-4CBA-696F7876797D}"/>
              </a:ext>
            </a:extLst>
          </p:cNvPr>
          <p:cNvSpPr txBox="1"/>
          <p:nvPr/>
        </p:nvSpPr>
        <p:spPr>
          <a:xfrm>
            <a:off x="868877" y="1906736"/>
            <a:ext cx="6791422" cy="2500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chemeClr val="tx1"/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PEACE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nl-BE" sz="3200" kern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Bevorder vreedzame en inclusieve samenlevingen, verzeker toegang tot justitie voor iedereen en creëer op alle niveaus doeltreffende, verantwoordelijke en open instellingen </a:t>
            </a:r>
            <a:endParaRPr lang="en-US" sz="3200" kern="1200" dirty="0">
              <a:solidFill>
                <a:schemeClr val="tx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641088EF-4951-67F7-9857-AE5BF6332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406" y="1906736"/>
            <a:ext cx="2075717" cy="207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142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3E72FA3-BD00-444A-AD9B-E6C3D069C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C4ABF45-5B2C-5E58-4CBA-696F7876797D}"/>
              </a:ext>
            </a:extLst>
          </p:cNvPr>
          <p:cNvSpPr txBox="1"/>
          <p:nvPr/>
        </p:nvSpPr>
        <p:spPr>
          <a:xfrm>
            <a:off x="868877" y="1906736"/>
            <a:ext cx="6791422" cy="2500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chemeClr val="tx1"/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PARTNERSHIP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nl-BE" sz="3200" kern="1200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Versterk de implementatiemiddelen en verbeter de wereldwijde samenhang van beleid voor duurzame ontwikkeling</a:t>
            </a:r>
            <a:endParaRPr lang="en-US" sz="3200" kern="1200" dirty="0">
              <a:solidFill>
                <a:schemeClr val="tx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1AE32C8-06F4-9F2F-DE7B-F75785E59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762" y="1534819"/>
            <a:ext cx="2335361" cy="233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344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verbruiksartikelen voor kantoor, tekst, Kinderkunst, briefpapier&#10;&#10;Automatisch gegenereerde beschrijving">
            <a:extLst>
              <a:ext uri="{FF2B5EF4-FFF2-40B4-BE49-F238E27FC236}">
                <a16:creationId xmlns:a16="http://schemas.microsoft.com/office/drawing/2014/main" id="{94069414-3EE3-0922-2F65-6836BC9618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2" b="852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365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>
            <a:extLst>
              <a:ext uri="{FF2B5EF4-FFF2-40B4-BE49-F238E27FC236}">
                <a16:creationId xmlns:a16="http://schemas.microsoft.com/office/drawing/2014/main" id="{D089885E-E659-B0FC-DB73-8FF308ACC217}"/>
              </a:ext>
            </a:extLst>
          </p:cNvPr>
          <p:cNvSpPr txBox="1"/>
          <p:nvPr/>
        </p:nvSpPr>
        <p:spPr>
          <a:xfrm>
            <a:off x="1050735" y="1518653"/>
            <a:ext cx="8589976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sz="32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SDG-monitor</a:t>
            </a:r>
          </a:p>
          <a:p>
            <a:endParaRPr lang="en-US" sz="3200" dirty="0">
              <a:latin typeface="Poppins SemiBold" panose="00000700000000000000" pitchFamily="2" charset="0"/>
              <a:cs typeface="Poppins SemiBold" panose="00000700000000000000" pitchFamily="2" charset="0"/>
            </a:endParaRPr>
          </a:p>
          <a:p>
            <a:r>
              <a:rPr lang="en-US" sz="2800" dirty="0">
                <a:hlinkClick r:id="rId2"/>
              </a:rPr>
              <a:t>Sustainable Development Goals (ideaconsult.be)</a:t>
            </a:r>
            <a:endParaRPr lang="en-US" sz="2800" dirty="0"/>
          </a:p>
          <a:p>
            <a:r>
              <a:rPr lang="en-US" sz="32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  <a:endParaRPr lang="nl-BE" sz="3200" dirty="0"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751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6987B2C3-5137-26AE-5082-D0399E4FB9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056" b="-1"/>
          <a:stretch/>
        </p:blipFill>
        <p:spPr>
          <a:xfrm>
            <a:off x="95365" y="396300"/>
            <a:ext cx="12001270" cy="6065399"/>
          </a:xfrm>
          <a:prstGeom prst="rect">
            <a:avLst/>
          </a:prstGeom>
          <a:effectLst>
            <a:outerShdw blurRad="292100" dist="165100" dir="6000000" sx="97000" sy="97000" algn="t" rotWithShape="0">
              <a:prstClr val="black">
                <a:alpha val="3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2838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3CDB1AD7-F025-789B-E3C0-A7B96CF17F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074" r="-1" b="7210"/>
          <a:stretch/>
        </p:blipFill>
        <p:spPr>
          <a:xfrm>
            <a:off x="339969" y="290030"/>
            <a:ext cx="11543385" cy="5833986"/>
          </a:xfrm>
          <a:prstGeom prst="rect">
            <a:avLst/>
          </a:prstGeom>
          <a:effectLst>
            <a:outerShdw blurRad="292100" dist="165100" dir="6000000" sx="97000" sy="97000" algn="t" rotWithShape="0">
              <a:prstClr val="black">
                <a:alpha val="3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4483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F4D3E308-1FA8-A8D2-8B22-2D9144046E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339" b="-1"/>
          <a:stretch/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695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9C2996-640E-DC27-22AA-C035E8A6F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178" y="288678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BE" dirty="0">
                <a:hlinkClick r:id="rId2"/>
              </a:rPr>
              <a:t>Deinze in Cijfers - Deinze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01961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E0AA0CA8-6AE3-475A-560F-7AB04B64762D}"/>
              </a:ext>
            </a:extLst>
          </p:cNvPr>
          <p:cNvSpPr txBox="1"/>
          <p:nvPr/>
        </p:nvSpPr>
        <p:spPr>
          <a:xfrm>
            <a:off x="2590933" y="2720281"/>
            <a:ext cx="8464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8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WAAR of NIET WAAR</a:t>
            </a:r>
          </a:p>
        </p:txBody>
      </p:sp>
    </p:spTree>
    <p:extLst>
      <p:ext uri="{BB962C8B-B14F-4D97-AF65-F5344CB8AC3E}">
        <p14:creationId xmlns:p14="http://schemas.microsoft.com/office/powerpoint/2010/main" val="3616181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E0AA0CA8-6AE3-475A-560F-7AB04B64762D}"/>
              </a:ext>
            </a:extLst>
          </p:cNvPr>
          <p:cNvSpPr txBox="1"/>
          <p:nvPr/>
        </p:nvSpPr>
        <p:spPr>
          <a:xfrm>
            <a:off x="2025854" y="1405189"/>
            <a:ext cx="84640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8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Deinze had in 2016 4241 actieve ondernemingen. </a:t>
            </a:r>
          </a:p>
          <a:p>
            <a:r>
              <a:rPr lang="nl-BE" sz="48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In 2023 waren dat er 5784. </a:t>
            </a:r>
          </a:p>
          <a:p>
            <a:r>
              <a:rPr lang="nl-BE" sz="48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Het gaat goed met de economie in Deinze. </a:t>
            </a:r>
          </a:p>
        </p:txBody>
      </p:sp>
    </p:spTree>
    <p:extLst>
      <p:ext uri="{BB962C8B-B14F-4D97-AF65-F5344CB8AC3E}">
        <p14:creationId xmlns:p14="http://schemas.microsoft.com/office/powerpoint/2010/main" val="3294931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93BC83-68E1-FF27-9015-96792026C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734" y="5121981"/>
            <a:ext cx="10515600" cy="4351338"/>
          </a:xfrm>
        </p:spPr>
        <p:txBody>
          <a:bodyPr/>
          <a:lstStyle/>
          <a:p>
            <a:r>
              <a:rPr lang="nl-NL" dirty="0">
                <a:hlinkClick r:id="rId2"/>
              </a:rPr>
              <a:t>Beleidsplan Ruimte Deinze 2040 (youtube.com)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614683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E0AA0CA8-6AE3-475A-560F-7AB04B64762D}"/>
              </a:ext>
            </a:extLst>
          </p:cNvPr>
          <p:cNvSpPr txBox="1"/>
          <p:nvPr/>
        </p:nvSpPr>
        <p:spPr>
          <a:xfrm>
            <a:off x="1472629" y="2031913"/>
            <a:ext cx="92467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8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De ambities van het beleidsplan ruimte zijn realistisch. </a:t>
            </a:r>
          </a:p>
        </p:txBody>
      </p:sp>
    </p:spTree>
    <p:extLst>
      <p:ext uri="{BB962C8B-B14F-4D97-AF65-F5344CB8AC3E}">
        <p14:creationId xmlns:p14="http://schemas.microsoft.com/office/powerpoint/2010/main" val="308170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E0AA0CA8-6AE3-475A-560F-7AB04B64762D}"/>
              </a:ext>
            </a:extLst>
          </p:cNvPr>
          <p:cNvSpPr txBox="1"/>
          <p:nvPr/>
        </p:nvSpPr>
        <p:spPr>
          <a:xfrm>
            <a:off x="2079727" y="2206573"/>
            <a:ext cx="84640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8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Deinze investeert in verkeersveiligheid.  </a:t>
            </a:r>
          </a:p>
        </p:txBody>
      </p:sp>
    </p:spTree>
    <p:extLst>
      <p:ext uri="{BB962C8B-B14F-4D97-AF65-F5344CB8AC3E}">
        <p14:creationId xmlns:p14="http://schemas.microsoft.com/office/powerpoint/2010/main" val="22190068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E0AA0CA8-6AE3-475A-560F-7AB04B64762D}"/>
              </a:ext>
            </a:extLst>
          </p:cNvPr>
          <p:cNvSpPr txBox="1"/>
          <p:nvPr/>
        </p:nvSpPr>
        <p:spPr>
          <a:xfrm>
            <a:off x="1863970" y="1364092"/>
            <a:ext cx="84640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8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Deinze is een verrassende stad. </a:t>
            </a:r>
          </a:p>
          <a:p>
            <a:r>
              <a:rPr lang="nl-BE" sz="48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Er is voldoende ruimte voor creatief ondernemen en innovatie. </a:t>
            </a:r>
          </a:p>
        </p:txBody>
      </p:sp>
    </p:spTree>
    <p:extLst>
      <p:ext uri="{BB962C8B-B14F-4D97-AF65-F5344CB8AC3E}">
        <p14:creationId xmlns:p14="http://schemas.microsoft.com/office/powerpoint/2010/main" val="118730306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F636562046454AA77923E481D8BB9A" ma:contentTypeVersion="15" ma:contentTypeDescription="Create a new document." ma:contentTypeScope="" ma:versionID="ded06710e926e0e822779b0bc1664439">
  <xsd:schema xmlns:xsd="http://www.w3.org/2001/XMLSchema" xmlns:xs="http://www.w3.org/2001/XMLSchema" xmlns:p="http://schemas.microsoft.com/office/2006/metadata/properties" xmlns:ns2="82c95b71-81e8-4ff4-abb3-0e072d0acafe" xmlns:ns3="77ddc0b7-42de-4b75-b452-ef768852ad6b" targetNamespace="http://schemas.microsoft.com/office/2006/metadata/properties" ma:root="true" ma:fieldsID="0e7bc51d392b64cbdb283b2907c2879e" ns2:_="" ns3:_="">
    <xsd:import namespace="82c95b71-81e8-4ff4-abb3-0e072d0acafe"/>
    <xsd:import namespace="77ddc0b7-42de-4b75-b452-ef768852ad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Verwerktdoo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c95b71-81e8-4ff4-abb3-0e072d0aca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Verwerktdoor" ma:index="11" nillable="true" ma:displayName="Verwerkt door" ma:format="Dropdown" ma:list="UserInfo" ma:SharePointGroup="0" ma:internalName="Verwerktdoor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55154ce3-9735-4727-a86b-fb0553131c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ddc0b7-42de-4b75-b452-ef768852ad6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334e3d9-1c53-4988-aa54-493fc9ebc5d5}" ma:internalName="TaxCatchAll" ma:showField="CatchAllData" ma:web="77ddc0b7-42de-4b75-b452-ef768852ad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erwerktdoor xmlns="82c95b71-81e8-4ff4-abb3-0e072d0acafe">
      <UserInfo>
        <DisplayName/>
        <AccountId xsi:nil="true"/>
        <AccountType/>
      </UserInfo>
    </Verwerktdoor>
    <TaxCatchAll xmlns="77ddc0b7-42de-4b75-b452-ef768852ad6b" xsi:nil="true"/>
    <lcf76f155ced4ddcb4097134ff3c332f xmlns="82c95b71-81e8-4ff4-abb3-0e072d0acaf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CF07D8-3482-463B-85F8-2F80715D3A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c95b71-81e8-4ff4-abb3-0e072d0acafe"/>
    <ds:schemaRef ds:uri="77ddc0b7-42de-4b75-b452-ef768852ad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FBF2D7B-E6EB-4739-8D60-6E295CDDEDCF}">
  <ds:schemaRefs>
    <ds:schemaRef ds:uri="http://schemas.microsoft.com/office/2006/documentManagement/types"/>
    <ds:schemaRef ds:uri="82c95b71-81e8-4ff4-abb3-0e072d0acafe"/>
    <ds:schemaRef ds:uri="http://purl.org/dc/terms/"/>
    <ds:schemaRef ds:uri="http://purl.org/dc/dcmitype/"/>
    <ds:schemaRef ds:uri="http://schemas.openxmlformats.org/package/2006/metadata/core-properties"/>
    <ds:schemaRef ds:uri="http://purl.org/dc/elements/1.1/"/>
    <ds:schemaRef ds:uri="77ddc0b7-42de-4b75-b452-ef768852ad6b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FFED5F2-E70E-4583-A668-03DFA3ABDD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782</TotalTime>
  <Words>792</Words>
  <Application>Microsoft Office PowerPoint</Application>
  <PresentationFormat>Breedbeeld</PresentationFormat>
  <Paragraphs>148</Paragraphs>
  <Slides>27</Slides>
  <Notes>14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27</vt:i4>
      </vt:variant>
    </vt:vector>
  </HeadingPairs>
  <TitlesOfParts>
    <vt:vector size="28" baseType="lpstr"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Stadsbestuur Deinze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Laurence Hauttekeete</dc:creator>
  <cp:lastModifiedBy>Laurence Hauttekeete</cp:lastModifiedBy>
  <cp:revision>37</cp:revision>
  <cp:lastPrinted>2024-03-13T10:41:28Z</cp:lastPrinted>
  <dcterms:created xsi:type="dcterms:W3CDTF">2024-02-27T07:30:29Z</dcterms:created>
  <dcterms:modified xsi:type="dcterms:W3CDTF">2024-04-23T08:27:50Z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0x010100C9F636562046454AA77923E481D8BB9A</vt:lpwstr>
  </property>
  <property fmtid="{D5CDD505-2E9C-101B-9397-08002B2CF9AE}" pid="3" name="MediaServiceImageTags">
    <vt:lpwstr/>
  </property>
</Properties>
</file>