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66" r:id="rId2"/>
    <p:sldId id="327" r:id="rId3"/>
    <p:sldId id="291" r:id="rId4"/>
    <p:sldId id="293" r:id="rId5"/>
    <p:sldId id="294" r:id="rId6"/>
    <p:sldId id="296" r:id="rId7"/>
    <p:sldId id="324" r:id="rId8"/>
    <p:sldId id="325" r:id="rId9"/>
    <p:sldId id="323" r:id="rId10"/>
    <p:sldId id="317" r:id="rId11"/>
    <p:sldId id="318" r:id="rId12"/>
    <p:sldId id="319" r:id="rId13"/>
    <p:sldId id="326" r:id="rId14"/>
    <p:sldId id="292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78E69-8F92-496A-9E24-4D75AE8562D3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9A611-CA8E-4D0B-91AD-D1D9D0A2747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7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Test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A611-CA8E-4D0B-91AD-D1D9D0A2747D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83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A611-CA8E-4D0B-91AD-D1D9D0A2747D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93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800"/>
            </a:lvl1pPr>
            <a:lvl2pPr>
              <a:buSzPct val="60000"/>
              <a:buFont typeface="Wingdings" pitchFamily="2" charset="2"/>
              <a:buChar char=""/>
              <a:defRPr/>
            </a:lvl2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pic>
        <p:nvPicPr>
          <p:cNvPr id="1026" name="Picture 2" descr="Logo_Witruim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188000" cy="40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2F25EE-60D0-4B59-BE45-50E4DA290BBA}" type="datetimeFigureOut">
              <a:rPr lang="nl-BE" smtClean="0"/>
              <a:pPr/>
              <a:t>31/01/2020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6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stedenbouw@deinze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0" y="471328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000" b="1" dirty="0" smtClean="0"/>
              <a:t>Buurtparticipatie Speelpleinen</a:t>
            </a:r>
            <a:endParaRPr lang="nl-BE" sz="50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1714480" y="221455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Voorbeeldfoto. te kiezen naar gelang onderwerp presentatie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9" b="9991"/>
          <a:stretch/>
        </p:blipFill>
        <p:spPr>
          <a:xfrm>
            <a:off x="0" y="1772816"/>
            <a:ext cx="9165088" cy="28710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6" y="5733256"/>
            <a:ext cx="2512888" cy="900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524328" y="6183256"/>
            <a:ext cx="914400" cy="37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/>
              <a:t>M</a:t>
            </a:r>
            <a:r>
              <a:rPr lang="nl-BE" sz="5000" dirty="0" smtClean="0"/>
              <a:t>eter- en peterschap</a:t>
            </a:r>
            <a:endParaRPr lang="nl-BE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Buurtbewoner speelplein</a:t>
            </a:r>
            <a:endParaRPr lang="nl-BE" dirty="0" smtClean="0"/>
          </a:p>
          <a:p>
            <a:r>
              <a:rPr lang="nl-BE" dirty="0" smtClean="0"/>
              <a:t>Contactpunt tussen jeugddienst en speelplein</a:t>
            </a:r>
          </a:p>
          <a:p>
            <a:r>
              <a:rPr lang="nl-BE" dirty="0" smtClean="0"/>
              <a:t>Aanspreekpunt voor de buurt</a:t>
            </a:r>
          </a:p>
          <a:p>
            <a:r>
              <a:rPr lang="nl-BE" dirty="0" smtClean="0"/>
              <a:t>‘Ambassadeur’ voor </a:t>
            </a:r>
            <a:r>
              <a:rPr lang="nl-BE" dirty="0" smtClean="0"/>
              <a:t>verdraagzaamheid </a:t>
            </a:r>
            <a:r>
              <a:rPr lang="nl-BE" dirty="0" smtClean="0"/>
              <a:t>t.o.v</a:t>
            </a:r>
            <a:r>
              <a:rPr lang="nl-BE" dirty="0" smtClean="0"/>
              <a:t>. spelende kinderen </a:t>
            </a:r>
          </a:p>
          <a:p>
            <a:r>
              <a:rPr lang="nl-BE" dirty="0" smtClean="0"/>
              <a:t>Positieve beeldvorming van het speelplein in de buurt</a:t>
            </a:r>
          </a:p>
          <a:p>
            <a:pPr lvl="1"/>
            <a:r>
              <a:rPr lang="nl-BE" dirty="0" smtClean="0"/>
              <a:t>Eigen positieve ingesteldheid</a:t>
            </a:r>
          </a:p>
          <a:p>
            <a:pPr lvl="1"/>
            <a:r>
              <a:rPr lang="nl-BE" dirty="0" smtClean="0"/>
              <a:t>Eventueel organisatie activiteiten/acties op het speelplein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5000" dirty="0" smtClean="0"/>
              <a:t>Meter- en peterschap</a:t>
            </a:r>
            <a:endParaRPr lang="nl-BE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>
            <a:normAutofit/>
          </a:bodyPr>
          <a:lstStyle/>
          <a:p>
            <a:r>
              <a:rPr lang="nl-BE" sz="2500" dirty="0" smtClean="0"/>
              <a:t>Melden </a:t>
            </a:r>
            <a:r>
              <a:rPr lang="nl-BE" sz="2500" dirty="0" smtClean="0"/>
              <a:t>van overlast</a:t>
            </a:r>
          </a:p>
          <a:p>
            <a:r>
              <a:rPr lang="nl-BE" sz="2500" dirty="0" smtClean="0"/>
              <a:t>Samen met diensten oplossing zoeken</a:t>
            </a:r>
          </a:p>
          <a:p>
            <a:r>
              <a:rPr lang="nl-BE" sz="2500" dirty="0" smtClean="0"/>
              <a:t>Doorgeven van defecten</a:t>
            </a:r>
          </a:p>
          <a:p>
            <a:r>
              <a:rPr lang="nl-BE" sz="2500" dirty="0" smtClean="0"/>
              <a:t>Doorgeven van onderhoudsproblemen </a:t>
            </a:r>
          </a:p>
          <a:p>
            <a:pPr lvl="1"/>
            <a:r>
              <a:rPr lang="nl-BE" sz="2500" dirty="0" smtClean="0"/>
              <a:t>Toestellen</a:t>
            </a:r>
          </a:p>
          <a:p>
            <a:pPr lvl="1"/>
            <a:r>
              <a:rPr lang="nl-BE" sz="2500" dirty="0" smtClean="0"/>
              <a:t>Groenonderhoud</a:t>
            </a:r>
            <a:endParaRPr lang="nl-BE" sz="2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5000" dirty="0" smtClean="0"/>
              <a:t>Stadsdiensten</a:t>
            </a:r>
            <a:endParaRPr lang="nl-BE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Opvolging </a:t>
            </a:r>
            <a:r>
              <a:rPr lang="nl-BE" dirty="0" smtClean="0"/>
              <a:t>van </a:t>
            </a:r>
            <a:r>
              <a:rPr lang="nl-BE" dirty="0" smtClean="0"/>
              <a:t>meldingen </a:t>
            </a:r>
            <a:endParaRPr lang="nl-BE" dirty="0" smtClean="0"/>
          </a:p>
          <a:p>
            <a:r>
              <a:rPr lang="nl-BE" dirty="0" smtClean="0"/>
              <a:t>Opvolging van onderhoud</a:t>
            </a:r>
          </a:p>
          <a:p>
            <a:r>
              <a:rPr lang="nl-BE" dirty="0" smtClean="0"/>
              <a:t>Een luisterend oor bij overlast </a:t>
            </a:r>
          </a:p>
          <a:p>
            <a:r>
              <a:rPr lang="nl-BE" dirty="0" smtClean="0"/>
              <a:t>Zoeken naar een goede oplossing</a:t>
            </a:r>
          </a:p>
          <a:p>
            <a:r>
              <a:rPr lang="nl-BE" dirty="0" smtClean="0"/>
              <a:t>Inspraakmogelijkheid </a:t>
            </a:r>
          </a:p>
          <a:p>
            <a:r>
              <a:rPr lang="nl-BE" dirty="0"/>
              <a:t>O</a:t>
            </a:r>
            <a:r>
              <a:rPr lang="nl-BE" dirty="0" smtClean="0"/>
              <a:t>verlegmomenten </a:t>
            </a:r>
          </a:p>
          <a:p>
            <a:r>
              <a:rPr lang="nl-BE" dirty="0" smtClean="0"/>
              <a:t>Ondersteuning bij activiteiten/acties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5000" dirty="0" smtClean="0"/>
              <a:t>Methodiek: </a:t>
            </a:r>
            <a:r>
              <a:rPr lang="nl-BE" sz="5000" dirty="0" err="1" smtClean="0"/>
              <a:t>Picto</a:t>
            </a:r>
            <a:r>
              <a:rPr lang="nl-BE" sz="5000" dirty="0" smtClean="0"/>
              <a:t> Play</a:t>
            </a:r>
            <a:endParaRPr lang="nl-BE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525488"/>
            <a:ext cx="8153400" cy="5332512"/>
          </a:xfrm>
        </p:spPr>
        <p:txBody>
          <a:bodyPr>
            <a:normAutofit/>
          </a:bodyPr>
          <a:lstStyle/>
          <a:p>
            <a:r>
              <a:rPr lang="nl-BE" sz="2500" dirty="0" smtClean="0"/>
              <a:t>2 groepsbegeleiders</a:t>
            </a:r>
            <a:endParaRPr lang="nl-BE" sz="2500" dirty="0" smtClean="0"/>
          </a:p>
          <a:p>
            <a:r>
              <a:rPr lang="nl-BE" sz="2500" dirty="0" smtClean="0"/>
              <a:t>Knippen en leren kennen van de iconen</a:t>
            </a:r>
          </a:p>
          <a:p>
            <a:r>
              <a:rPr lang="nl-BE" sz="2500" dirty="0" smtClean="0"/>
              <a:t>Iconen plaatsen op het grondplan</a:t>
            </a:r>
          </a:p>
          <a:p>
            <a:pPr lvl="1"/>
            <a:r>
              <a:rPr lang="nl-BE" sz="2500" dirty="0" smtClean="0"/>
              <a:t>Rekening houden met budget (totaal €30.000):</a:t>
            </a:r>
          </a:p>
          <a:p>
            <a:pPr lvl="2"/>
            <a:r>
              <a:rPr lang="nl-BE" sz="2500" dirty="0" smtClean="0"/>
              <a:t>• = €1 - €500</a:t>
            </a:r>
          </a:p>
          <a:p>
            <a:pPr lvl="2"/>
            <a:r>
              <a:rPr lang="nl-BE" sz="2500" dirty="0" smtClean="0"/>
              <a:t>•• = €1000 - €2500</a:t>
            </a:r>
          </a:p>
          <a:p>
            <a:pPr lvl="2"/>
            <a:r>
              <a:rPr lang="nl-BE" sz="2500" dirty="0" smtClean="0"/>
              <a:t>••• = €2500 - €7500</a:t>
            </a:r>
          </a:p>
          <a:p>
            <a:pPr lvl="2"/>
            <a:r>
              <a:rPr lang="nl-BE" sz="2500" dirty="0" smtClean="0"/>
              <a:t>•••• = €7500 - €15000</a:t>
            </a:r>
            <a:endParaRPr lang="nl-BE" sz="2500" dirty="0" smtClean="0"/>
          </a:p>
          <a:p>
            <a:pPr lvl="1"/>
            <a:r>
              <a:rPr lang="nl-BE" sz="2500" dirty="0" smtClean="0"/>
              <a:t>Iconen combineren kan/mag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Font typeface="Wingdings"/>
              <a:buChar char=""/>
            </a:pPr>
            <a:r>
              <a:rPr lang="nl-BE" sz="2500" dirty="0" smtClean="0"/>
              <a:t>Voorstellen en feedback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Font typeface="Wingdings"/>
              <a:buChar char=""/>
            </a:pPr>
            <a:r>
              <a:rPr lang="nl-BE" sz="2500" dirty="0" smtClean="0"/>
              <a:t>Vormen gemeenschappelijk voorstel</a:t>
            </a:r>
            <a:endParaRPr lang="nl-BE" sz="25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Vragen/opmerkingen?</a:t>
            </a:r>
            <a:endParaRPr lang="nl-BE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4865" y="1525488"/>
            <a:ext cx="8581996" cy="5215880"/>
          </a:xfrm>
        </p:spPr>
        <p:txBody>
          <a:bodyPr>
            <a:noAutofit/>
          </a:bodyPr>
          <a:lstStyle/>
          <a:p>
            <a:pPr marL="0" lvl="2" indent="0" algn="ctr">
              <a:spcBef>
                <a:spcPts val="700"/>
              </a:spcBef>
              <a:buSzPct val="60000"/>
              <a:buNone/>
            </a:pPr>
            <a:r>
              <a:rPr lang="nl-BE" sz="5000" dirty="0" smtClean="0"/>
              <a:t>Jeugddienst Deinze</a:t>
            </a:r>
            <a:endParaRPr lang="nl-BE" sz="5000" dirty="0" smtClean="0"/>
          </a:p>
          <a:p>
            <a:pPr marL="0" lvl="2" indent="0">
              <a:spcBef>
                <a:spcPts val="700"/>
              </a:spcBef>
              <a:buSzPct val="60000"/>
              <a:buNone/>
            </a:pPr>
            <a:r>
              <a:rPr lang="nl-BE" sz="5000" dirty="0" smtClean="0"/>
              <a:t>Jolien </a:t>
            </a:r>
            <a:r>
              <a:rPr lang="nl-BE" sz="5000" dirty="0" smtClean="0"/>
              <a:t>De </a:t>
            </a:r>
            <a:r>
              <a:rPr lang="nl-BE" sz="5000" dirty="0" smtClean="0"/>
              <a:t>Wispelaere</a:t>
            </a:r>
          </a:p>
          <a:p>
            <a:pPr marL="0" lvl="2" indent="0">
              <a:spcBef>
                <a:spcPts val="700"/>
              </a:spcBef>
              <a:buSzPct val="60000"/>
              <a:buNone/>
            </a:pPr>
            <a:r>
              <a:rPr lang="nl-BE" sz="5000" dirty="0"/>
              <a:t>Laurens Meheus</a:t>
            </a:r>
            <a:endParaRPr lang="nl-BE" sz="5000" dirty="0">
              <a:hlinkClick r:id="rId2"/>
            </a:endParaRPr>
          </a:p>
          <a:p>
            <a:pPr marL="0" lvl="2" indent="0">
              <a:spcBef>
                <a:spcPts val="700"/>
              </a:spcBef>
              <a:buSzPct val="60000"/>
              <a:buNone/>
            </a:pPr>
            <a:r>
              <a:rPr lang="nl-BE" sz="5000" dirty="0" smtClean="0"/>
              <a:t>Willem-Jan </a:t>
            </a:r>
            <a:r>
              <a:rPr lang="nl-BE" sz="5000" dirty="0"/>
              <a:t>Langaskens</a:t>
            </a:r>
          </a:p>
          <a:p>
            <a:pPr marL="0" lvl="2" indent="0">
              <a:spcBef>
                <a:spcPts val="700"/>
              </a:spcBef>
              <a:buSzPct val="60000"/>
              <a:buNone/>
            </a:pPr>
            <a:r>
              <a:rPr lang="nl-BE" sz="5000" dirty="0" smtClean="0"/>
              <a:t>jeugddienst@deinze.be</a:t>
            </a:r>
            <a:endParaRPr lang="nl-BE" sz="5000" dirty="0"/>
          </a:p>
          <a:p>
            <a:pPr marL="0" lvl="2" indent="0">
              <a:spcBef>
                <a:spcPts val="700"/>
              </a:spcBef>
              <a:buSzPct val="60000"/>
              <a:buNone/>
            </a:pPr>
            <a:r>
              <a:rPr lang="nl-BE" sz="5000" dirty="0" smtClean="0"/>
              <a:t>09 </a:t>
            </a:r>
            <a:r>
              <a:rPr lang="nl-BE" sz="5000" dirty="0"/>
              <a:t>381 </a:t>
            </a:r>
            <a:r>
              <a:rPr lang="nl-BE" sz="5000" dirty="0" smtClean="0"/>
              <a:t>86 </a:t>
            </a:r>
            <a:r>
              <a:rPr lang="nl-BE" sz="5000" dirty="0" smtClean="0"/>
              <a:t>65</a:t>
            </a:r>
            <a:endParaRPr lang="nl-BE" sz="5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Programma</a:t>
            </a:r>
            <a:endParaRPr lang="nl-BE" sz="5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4752528"/>
          </a:xfrm>
        </p:spPr>
        <p:txBody>
          <a:bodyPr>
            <a:normAutofit lnSpcReduction="10000"/>
          </a:bodyPr>
          <a:lstStyle/>
          <a:p>
            <a:r>
              <a:rPr lang="nl-BE" sz="2500" dirty="0" smtClean="0"/>
              <a:t>Welkomstwoord en algemene intro</a:t>
            </a:r>
          </a:p>
          <a:p>
            <a:pPr marL="0" indent="0">
              <a:buNone/>
            </a:pPr>
            <a:endParaRPr lang="nl-BE" sz="25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Info: (buiten)spelen (in Deinze)</a:t>
            </a:r>
            <a:endParaRPr lang="nl-BE" sz="25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Info: Speelpleinen in Deinze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Info: Projecten 2020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Info: Reglement borden</a:t>
            </a:r>
            <a:endParaRPr lang="nl-BE" sz="25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Info: Meter- en peterschap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nl-BE" sz="25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Participatieoefening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nl-BE" sz="25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Afsluiter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Spelen is…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2028828"/>
            <a:ext cx="8153400" cy="3992460"/>
          </a:xfrm>
        </p:spPr>
        <p:txBody>
          <a:bodyPr/>
          <a:lstStyle/>
          <a:p>
            <a:r>
              <a:rPr lang="nl-BE" sz="2500" dirty="0"/>
              <a:t>E</a:t>
            </a:r>
            <a:r>
              <a:rPr lang="nl-BE" sz="2500" dirty="0" smtClean="0"/>
              <a:t>en basisrecht van kinderen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/>
              <a:t>G</a:t>
            </a:r>
            <a:r>
              <a:rPr lang="nl-BE" sz="2500" dirty="0" smtClean="0"/>
              <a:t>ezond, zeker wanneer het buiten gebeurt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Goed voor de sociale, cognitieve en motorische </a:t>
            </a:r>
            <a:r>
              <a:rPr lang="nl-BE" sz="2500" dirty="0" smtClean="0"/>
              <a:t>ontwikkeling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Buiten spelen =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BE" sz="2000" dirty="0" smtClean="0"/>
              <a:t>Leren inschatten, leren omgaan </a:t>
            </a:r>
            <a:r>
              <a:rPr lang="nl-BE" sz="2000" dirty="0" smtClean="0"/>
              <a:t>met </a:t>
            </a:r>
            <a:r>
              <a:rPr lang="nl-BE" sz="2000" dirty="0" smtClean="0"/>
              <a:t>risico’s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BE" sz="2000" dirty="0" smtClean="0"/>
              <a:t>De omgeving leren kennen</a:t>
            </a:r>
            <a:endParaRPr lang="nl-BE" sz="20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nl-BE" sz="29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nl-BE" sz="29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nl-BE" sz="2900" dirty="0" smtClean="0"/>
          </a:p>
          <a:p>
            <a:pPr lvl="1">
              <a:buNone/>
            </a:pPr>
            <a:endParaRPr lang="nl-BE" sz="2400" dirty="0" smtClean="0"/>
          </a:p>
          <a:p>
            <a:pPr lvl="1">
              <a:buNone/>
            </a:pPr>
            <a:endParaRPr lang="nl-BE" sz="2400" dirty="0" smtClean="0"/>
          </a:p>
          <a:p>
            <a:pPr lvl="1"/>
            <a:endParaRPr lang="nl-BE" sz="2400" dirty="0" smtClean="0"/>
          </a:p>
          <a:p>
            <a:pPr lvl="1"/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In Deinze…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2028828"/>
            <a:ext cx="8153400" cy="3992460"/>
          </a:xfrm>
        </p:spPr>
        <p:txBody>
          <a:bodyPr/>
          <a:lstStyle/>
          <a:p>
            <a:r>
              <a:rPr lang="nl-BE" dirty="0"/>
              <a:t>S</a:t>
            </a:r>
            <a:r>
              <a:rPr lang="nl-BE" dirty="0" smtClean="0"/>
              <a:t>pelen kinderen in de openbare ruimte</a:t>
            </a:r>
            <a:endParaRPr lang="nl-BE" sz="2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900" dirty="0" smtClean="0"/>
              <a:t>Spelen kinderen in het groen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900" dirty="0" smtClean="0"/>
              <a:t>Is spelen geen overlast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900" dirty="0" smtClean="0"/>
              <a:t>Is er voldoende speelruimte voor het jeugdwerk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900" dirty="0"/>
              <a:t>C</a:t>
            </a:r>
            <a:r>
              <a:rPr lang="nl-BE" sz="2900" dirty="0" smtClean="0"/>
              <a:t>reëert het beleid een verdraagzaam klimaat t.a.v. spelende kinderen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900" dirty="0" smtClean="0"/>
              <a:t>Ontwerpen </a:t>
            </a:r>
            <a:r>
              <a:rPr lang="nl-BE" sz="2900" dirty="0" smtClean="0"/>
              <a:t>inwoners</a:t>
            </a:r>
            <a:r>
              <a:rPr lang="nl-BE" sz="2900" dirty="0" smtClean="0"/>
              <a:t> </a:t>
            </a:r>
            <a:r>
              <a:rPr lang="nl-BE" sz="2900" dirty="0" smtClean="0"/>
              <a:t>mee de openbare ruimte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nl-BE" sz="29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nl-BE" sz="29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nl-BE" sz="29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nl-BE" sz="2900" dirty="0" smtClean="0"/>
          </a:p>
          <a:p>
            <a:pPr lvl="1">
              <a:buNone/>
            </a:pPr>
            <a:endParaRPr lang="nl-BE" sz="2400" dirty="0" smtClean="0"/>
          </a:p>
          <a:p>
            <a:pPr lvl="1">
              <a:buNone/>
            </a:pPr>
            <a:endParaRPr lang="nl-BE" sz="2400" dirty="0" smtClean="0"/>
          </a:p>
          <a:p>
            <a:pPr lvl="1"/>
            <a:endParaRPr lang="nl-BE" sz="2400" dirty="0" smtClean="0"/>
          </a:p>
          <a:p>
            <a:pPr lvl="1"/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1517">
            <a:off x="4501834" y="776016"/>
            <a:ext cx="4257054" cy="11387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Speelpleinen in Deinze</a:t>
            </a:r>
            <a:endParaRPr lang="nl-BE" sz="50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2028828"/>
            <a:ext cx="8153400" cy="4064468"/>
          </a:xfrm>
        </p:spPr>
        <p:txBody>
          <a:bodyPr>
            <a:normAutofit/>
          </a:bodyPr>
          <a:lstStyle/>
          <a:p>
            <a:r>
              <a:rPr lang="nl-BE" sz="2500" dirty="0" smtClean="0"/>
              <a:t>Ca. 40</a:t>
            </a:r>
            <a:r>
              <a:rPr lang="nl-BE" sz="2500" dirty="0" smtClean="0"/>
              <a:t> </a:t>
            </a:r>
            <a:r>
              <a:rPr lang="nl-BE" sz="2500" dirty="0" smtClean="0"/>
              <a:t>grote en kleine speelterreinen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Verspreid over alle </a:t>
            </a:r>
            <a:r>
              <a:rPr lang="nl-BE" sz="2500" dirty="0" smtClean="0"/>
              <a:t>deelgemeenten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Aantal groeit jaar na jaar</a:t>
            </a:r>
            <a:endParaRPr lang="nl-BE" sz="25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Speelpleingids</a:t>
            </a:r>
            <a:endParaRPr lang="nl-BE" sz="25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Onderhoud vanuit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496516"/>
          </a:xfrm>
        </p:spPr>
        <p:txBody>
          <a:bodyPr>
            <a:noAutofit/>
          </a:bodyPr>
          <a:lstStyle/>
          <a:p>
            <a:r>
              <a:rPr lang="nl-BE" sz="2500" dirty="0"/>
              <a:t>J</a:t>
            </a:r>
            <a:r>
              <a:rPr lang="nl-BE" sz="2500" dirty="0" smtClean="0"/>
              <a:t>eugddienst coördineert onderhoud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/>
              <a:t>T</a:t>
            </a:r>
            <a:r>
              <a:rPr lang="nl-BE" sz="2500" dirty="0" smtClean="0"/>
              <a:t>weejaarlijks risicoanalyse voor alle terreinen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Risico’s en defecten: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BE" sz="2500" dirty="0" smtClean="0"/>
              <a:t>Werkopdrachten voor dienst patrimonium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BE" sz="2500" dirty="0" smtClean="0"/>
              <a:t>Werkopdrachten voor leveranciers speeltoestellen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BE" sz="2500" dirty="0" smtClean="0"/>
              <a:t>Onderhoud groenzones en omheining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BE" sz="2500" dirty="0" smtClean="0"/>
              <a:t>Werkopdrachten groendienst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Font typeface="Wingdings"/>
              <a:buChar char=""/>
            </a:pPr>
            <a:r>
              <a:rPr lang="nl-BE" sz="2500" dirty="0"/>
              <a:t>J</a:t>
            </a:r>
            <a:r>
              <a:rPr lang="nl-BE" sz="2500" dirty="0" smtClean="0"/>
              <a:t>aarlijks </a:t>
            </a:r>
            <a:r>
              <a:rPr lang="nl-BE" sz="2500" dirty="0" smtClean="0"/>
              <a:t>onderhoud door externe </a:t>
            </a:r>
            <a:r>
              <a:rPr lang="nl-BE" sz="2500" dirty="0" smtClean="0"/>
              <a:t>firma</a:t>
            </a:r>
            <a:endParaRPr lang="nl-BE" sz="25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Projecten </a:t>
            </a:r>
            <a:r>
              <a:rPr lang="nl-BE" sz="5000" dirty="0" smtClean="0"/>
              <a:t>2020</a:t>
            </a:r>
            <a:endParaRPr lang="nl-BE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824536"/>
          </a:xfrm>
        </p:spPr>
        <p:txBody>
          <a:bodyPr>
            <a:noAutofit/>
          </a:bodyPr>
          <a:lstStyle/>
          <a:p>
            <a:r>
              <a:rPr lang="nl-BE" sz="2500" dirty="0" smtClean="0"/>
              <a:t>Reeds gegund: vernieuwing P. </a:t>
            </a:r>
            <a:r>
              <a:rPr lang="nl-BE" sz="2500" dirty="0" err="1" smtClean="0"/>
              <a:t>Cocquytstraat</a:t>
            </a:r>
            <a:r>
              <a:rPr lang="nl-BE" sz="2500" dirty="0" smtClean="0"/>
              <a:t> </a:t>
            </a:r>
            <a:r>
              <a:rPr lang="nl-BE" sz="2500" dirty="0" err="1" smtClean="0"/>
              <a:t>Landegem</a:t>
            </a:r>
            <a:endParaRPr lang="nl-BE" sz="2500" dirty="0" smtClean="0"/>
          </a:p>
          <a:p>
            <a:r>
              <a:rPr lang="nl-BE" sz="2500" dirty="0" smtClean="0"/>
              <a:t>Fase 1:</a:t>
            </a:r>
          </a:p>
          <a:p>
            <a:pPr lvl="1"/>
            <a:r>
              <a:rPr lang="nl-BE" sz="2500" dirty="0" smtClean="0"/>
              <a:t>Gunning in maart 2020:</a:t>
            </a:r>
            <a:endParaRPr lang="nl-BE" sz="2500" dirty="0"/>
          </a:p>
          <a:p>
            <a:pPr lvl="2"/>
            <a:r>
              <a:rPr lang="nl-BE" sz="2000" dirty="0" smtClean="0"/>
              <a:t>Oude Hofstraat in </a:t>
            </a:r>
            <a:r>
              <a:rPr lang="nl-BE" sz="2000" dirty="0" err="1" smtClean="0"/>
              <a:t>Vosselare</a:t>
            </a:r>
            <a:r>
              <a:rPr lang="nl-BE" sz="2000" dirty="0" smtClean="0"/>
              <a:t>: vernieuwing</a:t>
            </a:r>
          </a:p>
          <a:p>
            <a:pPr lvl="2"/>
            <a:r>
              <a:rPr lang="nl-BE" sz="2000" dirty="0" err="1" smtClean="0"/>
              <a:t>Kerselare</a:t>
            </a:r>
            <a:r>
              <a:rPr lang="nl-BE" sz="2000" dirty="0" smtClean="0"/>
              <a:t> in </a:t>
            </a:r>
            <a:r>
              <a:rPr lang="nl-BE" sz="2000" dirty="0" err="1" smtClean="0"/>
              <a:t>Merendree</a:t>
            </a:r>
            <a:r>
              <a:rPr lang="nl-BE" sz="2000" dirty="0" smtClean="0"/>
              <a:t>: nieuw</a:t>
            </a:r>
          </a:p>
          <a:p>
            <a:pPr lvl="2"/>
            <a:r>
              <a:rPr lang="nl-BE" sz="2000" dirty="0" smtClean="0"/>
              <a:t>Vierhekkens in </a:t>
            </a:r>
            <a:r>
              <a:rPr lang="nl-BE" sz="2000" dirty="0" err="1" smtClean="0"/>
              <a:t>Landegem</a:t>
            </a:r>
            <a:r>
              <a:rPr lang="nl-BE" sz="2000" dirty="0" smtClean="0"/>
              <a:t>: nieuw</a:t>
            </a:r>
            <a:endParaRPr lang="nl-BE" sz="2000" dirty="0"/>
          </a:p>
          <a:p>
            <a:pPr lvl="2"/>
            <a:r>
              <a:rPr lang="nl-BE" sz="2000" dirty="0" err="1" smtClean="0"/>
              <a:t>Nieuwgoedlaan</a:t>
            </a:r>
            <a:r>
              <a:rPr lang="nl-BE" sz="2000" dirty="0" smtClean="0"/>
              <a:t> </a:t>
            </a:r>
            <a:r>
              <a:rPr lang="nl-BE" sz="2000" dirty="0"/>
              <a:t>in </a:t>
            </a:r>
            <a:r>
              <a:rPr lang="nl-BE" sz="2000" dirty="0" err="1"/>
              <a:t>Petegem</a:t>
            </a:r>
            <a:r>
              <a:rPr lang="nl-BE" sz="2000" dirty="0" smtClean="0"/>
              <a:t>:</a:t>
            </a:r>
            <a:r>
              <a:rPr lang="nl-BE" sz="2000" dirty="0"/>
              <a:t> </a:t>
            </a:r>
            <a:r>
              <a:rPr lang="nl-BE" sz="2000" dirty="0" smtClean="0"/>
              <a:t>nieuw </a:t>
            </a:r>
            <a:r>
              <a:rPr lang="nl-BE" sz="2000" dirty="0"/>
              <a:t>toestel voor 8 -tot </a:t>
            </a:r>
            <a:r>
              <a:rPr lang="nl-BE" sz="2000" dirty="0" smtClean="0"/>
              <a:t>12-jarigen</a:t>
            </a:r>
          </a:p>
          <a:p>
            <a:pPr lvl="2"/>
            <a:r>
              <a:rPr lang="nl-BE" sz="2000" dirty="0" smtClean="0"/>
              <a:t>Nieuwe </a:t>
            </a:r>
            <a:r>
              <a:rPr lang="nl-BE" sz="2000" dirty="0"/>
              <a:t>Zijde in </a:t>
            </a:r>
            <a:r>
              <a:rPr lang="nl-BE" sz="2000" dirty="0" err="1"/>
              <a:t>Petegem</a:t>
            </a:r>
            <a:r>
              <a:rPr lang="nl-BE" sz="2000" dirty="0" smtClean="0"/>
              <a:t>: </a:t>
            </a:r>
            <a:r>
              <a:rPr lang="nl-BE" sz="2000" dirty="0"/>
              <a:t>nieuw </a:t>
            </a:r>
            <a:r>
              <a:rPr lang="nl-BE" sz="2000" dirty="0" smtClean="0"/>
              <a:t>toestel </a:t>
            </a:r>
            <a:r>
              <a:rPr lang="nl-BE" sz="2000" dirty="0"/>
              <a:t>voor 8 -tot 12-jarigen</a:t>
            </a:r>
          </a:p>
          <a:p>
            <a:pPr lvl="2"/>
            <a:endParaRPr lang="nl-BE" sz="20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Projecten </a:t>
            </a:r>
            <a:r>
              <a:rPr lang="nl-BE" sz="5000" dirty="0" smtClean="0"/>
              <a:t>2020</a:t>
            </a:r>
            <a:endParaRPr lang="nl-BE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824536"/>
          </a:xfrm>
        </p:spPr>
        <p:txBody>
          <a:bodyPr>
            <a:noAutofit/>
          </a:bodyPr>
          <a:lstStyle/>
          <a:p>
            <a:r>
              <a:rPr lang="nl-BE" sz="2500" dirty="0" smtClean="0"/>
              <a:t>Fase 2:</a:t>
            </a:r>
          </a:p>
          <a:p>
            <a:pPr lvl="1"/>
            <a:r>
              <a:rPr lang="nl-BE" sz="2500" dirty="0" smtClean="0"/>
              <a:t>Gunning later in 2020:</a:t>
            </a:r>
          </a:p>
          <a:p>
            <a:pPr lvl="2"/>
            <a:r>
              <a:rPr lang="nl-BE" sz="2000" dirty="0" err="1" smtClean="0"/>
              <a:t>Baarsstraat</a:t>
            </a:r>
            <a:r>
              <a:rPr lang="nl-BE" sz="2000" dirty="0" smtClean="0"/>
              <a:t> </a:t>
            </a:r>
            <a:r>
              <a:rPr lang="nl-BE" sz="2000" dirty="0"/>
              <a:t>in </a:t>
            </a:r>
            <a:r>
              <a:rPr lang="nl-BE" sz="2000" dirty="0" err="1"/>
              <a:t>Astene</a:t>
            </a:r>
            <a:r>
              <a:rPr lang="nl-BE" sz="2000" dirty="0" smtClean="0"/>
              <a:t>:</a:t>
            </a:r>
            <a:r>
              <a:rPr lang="nl-BE" sz="2000" dirty="0"/>
              <a:t> </a:t>
            </a:r>
            <a:r>
              <a:rPr lang="nl-BE" sz="2000" dirty="0" smtClean="0"/>
              <a:t>(enkel </a:t>
            </a:r>
            <a:r>
              <a:rPr lang="nl-BE" sz="2000" dirty="0"/>
              <a:t>indien </a:t>
            </a:r>
            <a:r>
              <a:rPr lang="nl-BE" sz="2000" dirty="0" smtClean="0"/>
              <a:t>budget) zandbak </a:t>
            </a:r>
            <a:r>
              <a:rPr lang="nl-BE" sz="2000" dirty="0"/>
              <a:t>en </a:t>
            </a:r>
            <a:r>
              <a:rPr lang="nl-BE" sz="2000" dirty="0" smtClean="0"/>
              <a:t>schommel</a:t>
            </a:r>
          </a:p>
          <a:p>
            <a:pPr lvl="2"/>
            <a:r>
              <a:rPr lang="nl-BE" sz="2000" dirty="0" smtClean="0"/>
              <a:t>Blekerij in Zeveren: totale vernieuwing</a:t>
            </a:r>
          </a:p>
          <a:p>
            <a:pPr lvl="2"/>
            <a:r>
              <a:rPr lang="nl-BE" sz="2000" dirty="0" smtClean="0"/>
              <a:t>Sporthal Oostbroek in Nevele: nieuw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8" y="6021288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Reglement borden</a:t>
            </a:r>
            <a:endParaRPr lang="nl-BE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Nieuwe reglementborden op alle </a:t>
            </a:r>
            <a:r>
              <a:rPr lang="nl-BE" dirty="0" smtClean="0"/>
              <a:t>speelpleintjes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21" y="2151288"/>
            <a:ext cx="6220854" cy="414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15" y="6096000"/>
            <a:ext cx="150773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438</Words>
  <Application>Microsoft Office PowerPoint</Application>
  <PresentationFormat>Diavoorstelling (4:3)</PresentationFormat>
  <Paragraphs>120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Wingdings</vt:lpstr>
      <vt:lpstr>Wingdings 2</vt:lpstr>
      <vt:lpstr>Mediaan</vt:lpstr>
      <vt:lpstr>PowerPoint-presentatie</vt:lpstr>
      <vt:lpstr>Programma</vt:lpstr>
      <vt:lpstr>Spelen is…</vt:lpstr>
      <vt:lpstr>In Deinze…</vt:lpstr>
      <vt:lpstr>Speelpleinen in Deinze</vt:lpstr>
      <vt:lpstr>Onderhoud vanuit de stad</vt:lpstr>
      <vt:lpstr>Projecten 2020</vt:lpstr>
      <vt:lpstr>Projecten 2020</vt:lpstr>
      <vt:lpstr>Reglement borden</vt:lpstr>
      <vt:lpstr>Meter- en peterschap</vt:lpstr>
      <vt:lpstr>Meter- en peterschap</vt:lpstr>
      <vt:lpstr>Stadsdiensten</vt:lpstr>
      <vt:lpstr>Methodiek: Picto Play</vt:lpstr>
      <vt:lpstr>Vragen/opmerkingen?</vt:lpstr>
    </vt:vector>
  </TitlesOfParts>
  <Company>Stad Deinze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Resultaten participatiemoment 5/11/2012</dc:title>
  <dc:creator>GIS02</dc:creator>
  <cp:lastModifiedBy>Langaskens Willem-Jan</cp:lastModifiedBy>
  <cp:revision>123</cp:revision>
  <dcterms:created xsi:type="dcterms:W3CDTF">2013-08-29T09:56:02Z</dcterms:created>
  <dcterms:modified xsi:type="dcterms:W3CDTF">2020-01-31T15:28:09Z</dcterms:modified>
</cp:coreProperties>
</file>